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7" r:id="rId3"/>
    <p:sldId id="259" r:id="rId4"/>
    <p:sldId id="260" r:id="rId5"/>
    <p:sldId id="261" r:id="rId6"/>
    <p:sldId id="263" r:id="rId7"/>
    <p:sldId id="264" r:id="rId8"/>
    <p:sldId id="265" r:id="rId9"/>
    <p:sldId id="266" r:id="rId10"/>
    <p:sldId id="284" r:id="rId11"/>
    <p:sldId id="283" r:id="rId12"/>
    <p:sldId id="285" r:id="rId13"/>
    <p:sldId id="286" r:id="rId14"/>
    <p:sldId id="267" r:id="rId15"/>
    <p:sldId id="268" r:id="rId16"/>
    <p:sldId id="271" r:id="rId17"/>
    <p:sldId id="269" r:id="rId18"/>
    <p:sldId id="288" r:id="rId19"/>
    <p:sldId id="287" r:id="rId20"/>
    <p:sldId id="289" r:id="rId21"/>
    <p:sldId id="290" r:id="rId22"/>
    <p:sldId id="270" r:id="rId23"/>
    <p:sldId id="272" r:id="rId24"/>
    <p:sldId id="291" r:id="rId25"/>
    <p:sldId id="292" r:id="rId26"/>
    <p:sldId id="273" r:id="rId27"/>
    <p:sldId id="293" r:id="rId28"/>
    <p:sldId id="294" r:id="rId29"/>
    <p:sldId id="274" r:id="rId30"/>
    <p:sldId id="275" r:id="rId31"/>
    <p:sldId id="276" r:id="rId32"/>
    <p:sldId id="295" r:id="rId33"/>
    <p:sldId id="278" r:id="rId34"/>
    <p:sldId id="279" r:id="rId35"/>
    <p:sldId id="280" r:id="rId36"/>
    <p:sldId id="296" r:id="rId37"/>
    <p:sldId id="297" r:id="rId38"/>
    <p:sldId id="281" r:id="rId39"/>
    <p:sldId id="282"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5907" autoAdjust="0"/>
  </p:normalViewPr>
  <p:slideViewPr>
    <p:cSldViewPr>
      <p:cViewPr>
        <p:scale>
          <a:sx n="75" d="100"/>
          <a:sy n="75" d="100"/>
        </p:scale>
        <p:origin x="-12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22C84-9BDF-4674-BEF5-F221D57FB2AA}" type="doc">
      <dgm:prSet loTypeId="urn:microsoft.com/office/officeart/2008/layout/NameandTitleOrganizationalChart" loCatId="hierarchy" qsTypeId="urn:microsoft.com/office/officeart/2005/8/quickstyle/3d1" qsCatId="3D" csTypeId="urn:microsoft.com/office/officeart/2005/8/colors/colorful1" csCatId="colorful" phldr="1"/>
      <dgm:spPr/>
      <dgm:t>
        <a:bodyPr/>
        <a:lstStyle/>
        <a:p>
          <a:endParaRPr lang="tr-TR"/>
        </a:p>
      </dgm:t>
    </dgm:pt>
    <dgm:pt modelId="{079A8D65-9589-4D9C-A5CC-33914CDF8A6D}">
      <dgm:prSet phldrT="[Metin]" custT="1"/>
      <dgm:spPr/>
      <dgm:t>
        <a:bodyPr/>
        <a:lstStyle/>
        <a:p>
          <a:r>
            <a:rPr lang="tr-TR" sz="1600" b="1" dirty="0" smtClean="0">
              <a:latin typeface="Times New Roman" pitchFamily="18" charset="0"/>
              <a:cs typeface="Times New Roman" pitchFamily="18" charset="0"/>
            </a:rPr>
            <a:t>Yusuf CENGİZ</a:t>
          </a:r>
          <a:endParaRPr lang="tr-TR" sz="1600" b="1" dirty="0">
            <a:latin typeface="Times New Roman" pitchFamily="18" charset="0"/>
            <a:cs typeface="Times New Roman" pitchFamily="18" charset="0"/>
          </a:endParaRPr>
        </a:p>
      </dgm:t>
    </dgm:pt>
    <dgm:pt modelId="{775AAF19-E895-4106-85D1-FB706845D94C}" type="parTrans" cxnId="{4111112B-F223-4656-B176-5F2C7692E295}">
      <dgm:prSet/>
      <dgm:spPr/>
      <dgm:t>
        <a:bodyPr/>
        <a:lstStyle/>
        <a:p>
          <a:endParaRPr lang="tr-TR"/>
        </a:p>
      </dgm:t>
    </dgm:pt>
    <dgm:pt modelId="{41446F5F-C86A-4AAF-849E-193D8574EC73}" type="sibTrans" cxnId="{4111112B-F223-4656-B176-5F2C7692E295}">
      <dgm:prSet custT="1"/>
      <dgm:spPr/>
      <dgm:t>
        <a:bodyPr/>
        <a:lstStyle/>
        <a:p>
          <a:pPr algn="ctr"/>
          <a:r>
            <a:rPr lang="tr-TR" sz="1600" b="1" dirty="0" smtClean="0">
              <a:latin typeface="Times New Roman" pitchFamily="18" charset="0"/>
              <a:cs typeface="Times New Roman" pitchFamily="18" charset="0"/>
            </a:rPr>
            <a:t>İşveren</a:t>
          </a:r>
          <a:endParaRPr lang="tr-TR" sz="1600" b="1" dirty="0">
            <a:latin typeface="Times New Roman" pitchFamily="18" charset="0"/>
            <a:cs typeface="Times New Roman" pitchFamily="18" charset="0"/>
          </a:endParaRPr>
        </a:p>
      </dgm:t>
    </dgm:pt>
    <dgm:pt modelId="{E22A1061-747B-4262-A72F-C93C6D92DB2E}" type="asst">
      <dgm:prSet phldrT="[Metin]"/>
      <dgm:spPr/>
      <dgm:t>
        <a:bodyPr/>
        <a:lstStyle/>
        <a:p>
          <a:r>
            <a:rPr lang="tr-TR" b="1" dirty="0" smtClean="0">
              <a:latin typeface="Times New Roman" pitchFamily="18" charset="0"/>
              <a:cs typeface="Times New Roman" pitchFamily="18" charset="0"/>
            </a:rPr>
            <a:t>İbrahim KUNUK</a:t>
          </a:r>
          <a:endParaRPr lang="tr-TR" b="1" dirty="0">
            <a:latin typeface="Times New Roman" pitchFamily="18" charset="0"/>
            <a:cs typeface="Times New Roman" pitchFamily="18" charset="0"/>
          </a:endParaRPr>
        </a:p>
      </dgm:t>
    </dgm:pt>
    <dgm:pt modelId="{EB3CBAF3-C2D2-4929-8663-2A5C0F14C7B3}" type="parTrans" cxnId="{8D15C80E-22D5-4619-A619-C447F96D26F2}">
      <dgm:prSet/>
      <dgm:spPr/>
      <dgm:t>
        <a:bodyPr/>
        <a:lstStyle/>
        <a:p>
          <a:endParaRPr lang="tr-TR"/>
        </a:p>
      </dgm:t>
    </dgm:pt>
    <dgm:pt modelId="{7CE46083-8147-4FB6-84CB-707E5ACD7E0A}" type="sibTrans" cxnId="{8D15C80E-22D5-4619-A619-C447F96D26F2}">
      <dgm:prSet custT="1"/>
      <dgm:spPr/>
      <dgm:t>
        <a:bodyPr/>
        <a:lstStyle/>
        <a:p>
          <a:pPr algn="ctr"/>
          <a:r>
            <a:rPr lang="tr-TR" sz="1600" b="1" dirty="0" smtClean="0">
              <a:latin typeface="Times New Roman" pitchFamily="18" charset="0"/>
              <a:cs typeface="Times New Roman" pitchFamily="18" charset="0"/>
            </a:rPr>
            <a:t>İşveren Vekili</a:t>
          </a:r>
          <a:endParaRPr lang="tr-TR" sz="1600" b="1" dirty="0">
            <a:latin typeface="Times New Roman" pitchFamily="18" charset="0"/>
            <a:cs typeface="Times New Roman" pitchFamily="18" charset="0"/>
          </a:endParaRPr>
        </a:p>
      </dgm:t>
    </dgm:pt>
    <dgm:pt modelId="{9E5602F3-D766-4C0C-BBA3-92917DDE6D4F}">
      <dgm:prSet phldrT="[Metin]"/>
      <dgm:spPr/>
      <dgm:t>
        <a:bodyPr/>
        <a:lstStyle/>
        <a:p>
          <a:r>
            <a:rPr lang="tr-TR" b="1" dirty="0" smtClean="0">
              <a:latin typeface="Times New Roman" pitchFamily="18" charset="0"/>
              <a:cs typeface="Times New Roman" pitchFamily="18" charset="0"/>
            </a:rPr>
            <a:t>Sema KARA</a:t>
          </a:r>
          <a:endParaRPr lang="tr-TR" b="1" dirty="0">
            <a:latin typeface="Times New Roman" pitchFamily="18" charset="0"/>
            <a:cs typeface="Times New Roman" pitchFamily="18" charset="0"/>
          </a:endParaRPr>
        </a:p>
      </dgm:t>
    </dgm:pt>
    <dgm:pt modelId="{BFF48D32-DB6C-4BF2-841F-37FE2645075B}" type="parTrans" cxnId="{270C8922-21CD-44A8-A6B1-5D7AAED3C9E6}">
      <dgm:prSet/>
      <dgm:spPr/>
      <dgm:t>
        <a:bodyPr/>
        <a:lstStyle/>
        <a:p>
          <a:endParaRPr lang="tr-TR"/>
        </a:p>
      </dgm:t>
    </dgm:pt>
    <dgm:pt modelId="{4C2B6012-3708-4F39-8DBD-8D5070902C47}" type="sibTrans" cxnId="{270C8922-21CD-44A8-A6B1-5D7AAED3C9E6}">
      <dgm:prSet custT="1"/>
      <dgm:spPr/>
      <dgm:t>
        <a:bodyPr/>
        <a:lstStyle/>
        <a:p>
          <a:pPr algn="ctr"/>
          <a:r>
            <a:rPr lang="tr-TR" sz="1400" b="1" dirty="0" smtClean="0">
              <a:latin typeface="Times New Roman" pitchFamily="18" charset="0"/>
              <a:cs typeface="Times New Roman" pitchFamily="18" charset="0"/>
            </a:rPr>
            <a:t>İl Koordinatörü</a:t>
          </a:r>
          <a:endParaRPr lang="tr-TR" sz="1400" b="1" dirty="0">
            <a:latin typeface="Times New Roman" pitchFamily="18" charset="0"/>
            <a:cs typeface="Times New Roman" pitchFamily="18" charset="0"/>
          </a:endParaRPr>
        </a:p>
      </dgm:t>
    </dgm:pt>
    <dgm:pt modelId="{6CED1628-54B0-497B-AFD3-EE876E848F68}">
      <dgm:prSet phldrT="[Metin]"/>
      <dgm:spPr/>
      <dgm:t>
        <a:bodyPr/>
        <a:lstStyle/>
        <a:p>
          <a:r>
            <a:rPr lang="tr-TR" b="1" dirty="0" smtClean="0">
              <a:latin typeface="Times New Roman" pitchFamily="18" charset="0"/>
              <a:cs typeface="Times New Roman" pitchFamily="18" charset="0"/>
            </a:rPr>
            <a:t>M. Alper AKAY</a:t>
          </a:r>
          <a:endParaRPr lang="tr-TR" b="1" dirty="0">
            <a:latin typeface="Times New Roman" pitchFamily="18" charset="0"/>
            <a:cs typeface="Times New Roman" pitchFamily="18" charset="0"/>
          </a:endParaRPr>
        </a:p>
      </dgm:t>
    </dgm:pt>
    <dgm:pt modelId="{AA3A92AE-D076-47BF-8DD3-51C3923A6A15}" type="parTrans" cxnId="{0959957F-7615-4EAA-856D-2FEE27C41F95}">
      <dgm:prSet/>
      <dgm:spPr/>
      <dgm:t>
        <a:bodyPr/>
        <a:lstStyle/>
        <a:p>
          <a:endParaRPr lang="tr-TR"/>
        </a:p>
      </dgm:t>
    </dgm:pt>
    <dgm:pt modelId="{588C7122-B7B3-44B3-B0EC-7FBB163BC38A}" type="sibTrans" cxnId="{0959957F-7615-4EAA-856D-2FEE27C41F95}">
      <dgm:prSet/>
      <dgm:spPr/>
      <dgm:t>
        <a:bodyPr/>
        <a:lstStyle/>
        <a:p>
          <a:pPr algn="ctr"/>
          <a:r>
            <a:rPr lang="tr-TR" b="1" dirty="0" smtClean="0">
              <a:latin typeface="Times New Roman" pitchFamily="18" charset="0"/>
              <a:cs typeface="Times New Roman" pitchFamily="18" charset="0"/>
            </a:rPr>
            <a:t>İlçe Büro Yöneticisi</a:t>
          </a:r>
        </a:p>
        <a:p>
          <a:pPr algn="ctr"/>
          <a:r>
            <a:rPr lang="tr-TR" b="1" dirty="0" smtClean="0">
              <a:latin typeface="Times New Roman" pitchFamily="18" charset="0"/>
              <a:cs typeface="Times New Roman" pitchFamily="18" charset="0"/>
            </a:rPr>
            <a:t>Yeniçağa-Göynük</a:t>
          </a:r>
          <a:endParaRPr lang="tr-TR" b="1" dirty="0">
            <a:latin typeface="Times New Roman" pitchFamily="18" charset="0"/>
            <a:cs typeface="Times New Roman" pitchFamily="18" charset="0"/>
          </a:endParaRPr>
        </a:p>
      </dgm:t>
    </dgm:pt>
    <dgm:pt modelId="{B13EC5C4-3FDB-4319-8B70-145F59DC1869}">
      <dgm:prSet phldrT="[Metin]"/>
      <dgm:spPr/>
      <dgm:t>
        <a:bodyPr/>
        <a:lstStyle/>
        <a:p>
          <a:r>
            <a:rPr lang="tr-TR" b="1" dirty="0" smtClean="0">
              <a:latin typeface="Times New Roman" pitchFamily="18" charset="0"/>
              <a:cs typeface="Times New Roman" pitchFamily="18" charset="0"/>
            </a:rPr>
            <a:t>Yener YÜZÜAK</a:t>
          </a:r>
          <a:endParaRPr lang="tr-TR" b="1" dirty="0">
            <a:latin typeface="Times New Roman" pitchFamily="18" charset="0"/>
            <a:cs typeface="Times New Roman" pitchFamily="18" charset="0"/>
          </a:endParaRPr>
        </a:p>
      </dgm:t>
    </dgm:pt>
    <dgm:pt modelId="{6138339B-52AF-4B5D-8B57-5C2564906E80}" type="parTrans" cxnId="{B30CB5E2-56D7-4757-A8AF-73A8853D8E08}">
      <dgm:prSet/>
      <dgm:spPr/>
      <dgm:t>
        <a:bodyPr/>
        <a:lstStyle/>
        <a:p>
          <a:endParaRPr lang="tr-TR"/>
        </a:p>
      </dgm:t>
    </dgm:pt>
    <dgm:pt modelId="{A09A692D-E11A-4467-8D09-021374737013}" type="sibTrans" cxnId="{B30CB5E2-56D7-4757-A8AF-73A8853D8E08}">
      <dgm:prSet/>
      <dgm:spPr/>
      <dgm:t>
        <a:bodyPr/>
        <a:lstStyle/>
        <a:p>
          <a:pPr algn="ctr"/>
          <a:r>
            <a:rPr lang="tr-TR" b="1" dirty="0" smtClean="0">
              <a:latin typeface="Times New Roman" pitchFamily="18" charset="0"/>
              <a:cs typeface="Times New Roman" pitchFamily="18" charset="0"/>
            </a:rPr>
            <a:t>İlçe Büro Yöneticisi</a:t>
          </a:r>
        </a:p>
        <a:p>
          <a:pPr algn="ctr"/>
          <a:r>
            <a:rPr lang="tr-TR" b="1" dirty="0" smtClean="0">
              <a:latin typeface="Times New Roman" pitchFamily="18" charset="0"/>
              <a:cs typeface="Times New Roman" pitchFamily="18" charset="0"/>
            </a:rPr>
            <a:t>Mengen-</a:t>
          </a:r>
          <a:r>
            <a:rPr lang="tr-TR" b="1" dirty="0" err="1" smtClean="0">
              <a:latin typeface="Times New Roman" pitchFamily="18" charset="0"/>
              <a:cs typeface="Times New Roman" pitchFamily="18" charset="0"/>
            </a:rPr>
            <a:t>Kıbrıscık</a:t>
          </a:r>
          <a:endParaRPr lang="tr-TR" b="1" dirty="0">
            <a:latin typeface="Times New Roman" pitchFamily="18" charset="0"/>
            <a:cs typeface="Times New Roman" pitchFamily="18" charset="0"/>
          </a:endParaRPr>
        </a:p>
      </dgm:t>
    </dgm:pt>
    <dgm:pt modelId="{0D95814E-E1C9-4F9A-A740-35462E67C808}">
      <dgm:prSet phldrT="[Metin]"/>
      <dgm:spPr/>
      <dgm:t>
        <a:bodyPr/>
        <a:lstStyle/>
        <a:p>
          <a:r>
            <a:rPr lang="tr-TR" b="1" dirty="0" smtClean="0">
              <a:latin typeface="Times New Roman" pitchFamily="18" charset="0"/>
              <a:cs typeface="Times New Roman" pitchFamily="18" charset="0"/>
            </a:rPr>
            <a:t>Hasan Hüseyin AYAN</a:t>
          </a:r>
          <a:endParaRPr lang="tr-TR" b="1" dirty="0">
            <a:latin typeface="Times New Roman" pitchFamily="18" charset="0"/>
            <a:cs typeface="Times New Roman" pitchFamily="18" charset="0"/>
          </a:endParaRPr>
        </a:p>
      </dgm:t>
    </dgm:pt>
    <dgm:pt modelId="{0B68D15E-56A0-49C1-97C1-64C34D6B98DB}" type="parTrans" cxnId="{2EC2A47C-8FBD-49A0-B163-E088B54AA464}">
      <dgm:prSet/>
      <dgm:spPr/>
      <dgm:t>
        <a:bodyPr/>
        <a:lstStyle/>
        <a:p>
          <a:endParaRPr lang="tr-TR"/>
        </a:p>
      </dgm:t>
    </dgm:pt>
    <dgm:pt modelId="{3E5DCF7D-DA78-4B36-8F89-01C2332FA425}" type="sibTrans" cxnId="{2EC2A47C-8FBD-49A0-B163-E088B54AA464}">
      <dgm:prSet/>
      <dgm:spPr/>
      <dgm:t>
        <a:bodyPr/>
        <a:lstStyle/>
        <a:p>
          <a:pPr algn="ctr"/>
          <a:r>
            <a:rPr lang="tr-TR" b="1" dirty="0" smtClean="0">
              <a:latin typeface="Times New Roman" pitchFamily="18" charset="0"/>
              <a:cs typeface="Times New Roman" pitchFamily="18" charset="0"/>
            </a:rPr>
            <a:t>İlçe Büro Yöneticisi</a:t>
          </a:r>
        </a:p>
        <a:p>
          <a:pPr algn="ctr"/>
          <a:r>
            <a:rPr lang="tr-TR" b="1" smtClean="0">
              <a:latin typeface="Times New Roman" pitchFamily="18" charset="0"/>
              <a:cs typeface="Times New Roman" pitchFamily="18" charset="0"/>
            </a:rPr>
            <a:t>Gerede-Dörtdivan</a:t>
          </a:r>
          <a:endParaRPr lang="tr-TR" b="1" dirty="0">
            <a:latin typeface="Times New Roman" pitchFamily="18" charset="0"/>
            <a:cs typeface="Times New Roman" pitchFamily="18" charset="0"/>
          </a:endParaRPr>
        </a:p>
      </dgm:t>
    </dgm:pt>
    <dgm:pt modelId="{1CD0C71B-7557-40A6-AB94-D31D1E0381A5}">
      <dgm:prSet phldrT="[Metin]"/>
      <dgm:spPr/>
      <dgm:t>
        <a:bodyPr/>
        <a:lstStyle/>
        <a:p>
          <a:r>
            <a:rPr lang="tr-TR" b="1" dirty="0" smtClean="0">
              <a:latin typeface="Times New Roman" pitchFamily="18" charset="0"/>
              <a:cs typeface="Times New Roman" pitchFamily="18" charset="0"/>
            </a:rPr>
            <a:t>Murat ARICAN</a:t>
          </a:r>
          <a:endParaRPr lang="tr-TR" b="1" dirty="0">
            <a:latin typeface="Times New Roman" pitchFamily="18" charset="0"/>
            <a:cs typeface="Times New Roman" pitchFamily="18" charset="0"/>
          </a:endParaRPr>
        </a:p>
      </dgm:t>
    </dgm:pt>
    <dgm:pt modelId="{5CAA6EF4-05A8-4C47-9127-C535349004FA}" type="parTrans" cxnId="{B9BDCA6C-3D5A-4895-8B54-745454599587}">
      <dgm:prSet/>
      <dgm:spPr/>
      <dgm:t>
        <a:bodyPr/>
        <a:lstStyle/>
        <a:p>
          <a:endParaRPr lang="tr-TR"/>
        </a:p>
      </dgm:t>
    </dgm:pt>
    <dgm:pt modelId="{38D6547D-92AD-467E-B9EE-C5B635A48672}" type="sibTrans" cxnId="{B9BDCA6C-3D5A-4895-8B54-745454599587}">
      <dgm:prSet/>
      <dgm:spPr/>
      <dgm:t>
        <a:bodyPr/>
        <a:lstStyle/>
        <a:p>
          <a:pPr algn="ctr"/>
          <a:r>
            <a:rPr lang="tr-TR" b="1" dirty="0" smtClean="0">
              <a:latin typeface="Times New Roman" pitchFamily="18" charset="0"/>
              <a:cs typeface="Times New Roman" pitchFamily="18" charset="0"/>
            </a:rPr>
            <a:t>İlçe Büro Yöneticisi</a:t>
          </a:r>
        </a:p>
        <a:p>
          <a:pPr algn="ctr"/>
          <a:r>
            <a:rPr lang="tr-TR" b="1" dirty="0" smtClean="0">
              <a:latin typeface="Times New Roman" pitchFamily="18" charset="0"/>
              <a:cs typeface="Times New Roman" pitchFamily="18" charset="0"/>
            </a:rPr>
            <a:t>Mudurnu-Seben</a:t>
          </a:r>
          <a:endParaRPr lang="tr-TR" b="1" dirty="0">
            <a:latin typeface="Times New Roman" pitchFamily="18" charset="0"/>
            <a:cs typeface="Times New Roman" pitchFamily="18" charset="0"/>
          </a:endParaRPr>
        </a:p>
      </dgm:t>
    </dgm:pt>
    <dgm:pt modelId="{55450737-9744-4291-BFF9-000002AE0E7F}">
      <dgm:prSet phldrT="[Metin]"/>
      <dgm:spPr/>
      <dgm:t>
        <a:bodyPr/>
        <a:lstStyle/>
        <a:p>
          <a:r>
            <a:rPr lang="tr-TR" b="1" dirty="0" smtClean="0">
              <a:latin typeface="Times New Roman" pitchFamily="18" charset="0"/>
              <a:cs typeface="Times New Roman" pitchFamily="18" charset="0"/>
            </a:rPr>
            <a:t>Dr. Faruk KARSLI</a:t>
          </a:r>
          <a:endParaRPr lang="tr-TR" b="1" dirty="0">
            <a:latin typeface="Times New Roman" pitchFamily="18" charset="0"/>
            <a:cs typeface="Times New Roman" pitchFamily="18" charset="0"/>
          </a:endParaRPr>
        </a:p>
      </dgm:t>
    </dgm:pt>
    <dgm:pt modelId="{02975A3F-6AD2-4814-A069-22B0364ED17C}" type="parTrans" cxnId="{DF1FC2F7-A22A-4C9F-B3A1-FEB8240AC2E5}">
      <dgm:prSet/>
      <dgm:spPr/>
      <dgm:t>
        <a:bodyPr/>
        <a:lstStyle/>
        <a:p>
          <a:endParaRPr lang="tr-TR"/>
        </a:p>
      </dgm:t>
    </dgm:pt>
    <dgm:pt modelId="{E1C327AE-262A-40ED-8C64-8C4A16C67AB7}" type="sibTrans" cxnId="{DF1FC2F7-A22A-4C9F-B3A1-FEB8240AC2E5}">
      <dgm:prSet custT="1"/>
      <dgm:spPr/>
      <dgm:t>
        <a:bodyPr/>
        <a:lstStyle/>
        <a:p>
          <a:pPr algn="ctr"/>
          <a:r>
            <a:rPr lang="tr-TR" sz="1400" b="1" dirty="0" smtClean="0">
              <a:latin typeface="Times New Roman" pitchFamily="18" charset="0"/>
              <a:cs typeface="Times New Roman" pitchFamily="18" charset="0"/>
            </a:rPr>
            <a:t>İşyeri Hekimi</a:t>
          </a:r>
          <a:endParaRPr lang="tr-TR" sz="1400" b="1" dirty="0">
            <a:latin typeface="Times New Roman" pitchFamily="18" charset="0"/>
            <a:cs typeface="Times New Roman" pitchFamily="18" charset="0"/>
          </a:endParaRPr>
        </a:p>
      </dgm:t>
    </dgm:pt>
    <dgm:pt modelId="{A0E5F474-D299-47CC-9A14-DED395D6B67D}" type="pres">
      <dgm:prSet presAssocID="{93722C84-9BDF-4674-BEF5-F221D57FB2AA}" presName="hierChild1" presStyleCnt="0">
        <dgm:presLayoutVars>
          <dgm:orgChart val="1"/>
          <dgm:chPref val="1"/>
          <dgm:dir/>
          <dgm:animOne val="branch"/>
          <dgm:animLvl val="lvl"/>
          <dgm:resizeHandles/>
        </dgm:presLayoutVars>
      </dgm:prSet>
      <dgm:spPr/>
      <dgm:t>
        <a:bodyPr/>
        <a:lstStyle/>
        <a:p>
          <a:endParaRPr lang="tr-TR"/>
        </a:p>
      </dgm:t>
    </dgm:pt>
    <dgm:pt modelId="{C36D8726-9B7B-411D-88CA-CCC967977BFF}" type="pres">
      <dgm:prSet presAssocID="{079A8D65-9589-4D9C-A5CC-33914CDF8A6D}" presName="hierRoot1" presStyleCnt="0">
        <dgm:presLayoutVars>
          <dgm:hierBranch val="init"/>
        </dgm:presLayoutVars>
      </dgm:prSet>
      <dgm:spPr/>
    </dgm:pt>
    <dgm:pt modelId="{E303D0D6-847C-4BEE-9EFD-1336DA5BD79B}" type="pres">
      <dgm:prSet presAssocID="{079A8D65-9589-4D9C-A5CC-33914CDF8A6D}" presName="rootComposite1" presStyleCnt="0"/>
      <dgm:spPr/>
    </dgm:pt>
    <dgm:pt modelId="{445B2AEF-B29E-4552-8055-FE1CE7E7D412}" type="pres">
      <dgm:prSet presAssocID="{079A8D65-9589-4D9C-A5CC-33914CDF8A6D}" presName="rootText1" presStyleLbl="node0" presStyleIdx="0" presStyleCnt="1" custLinFactNeighborX="72123">
        <dgm:presLayoutVars>
          <dgm:chMax/>
          <dgm:chPref val="3"/>
        </dgm:presLayoutVars>
      </dgm:prSet>
      <dgm:spPr/>
      <dgm:t>
        <a:bodyPr/>
        <a:lstStyle/>
        <a:p>
          <a:endParaRPr lang="tr-TR"/>
        </a:p>
      </dgm:t>
    </dgm:pt>
    <dgm:pt modelId="{5C5A9754-A3EC-47A6-B82C-B52965BEB2C1}" type="pres">
      <dgm:prSet presAssocID="{079A8D65-9589-4D9C-A5CC-33914CDF8A6D}" presName="titleText1" presStyleLbl="fgAcc0" presStyleIdx="0" presStyleCnt="1" custLinFactNeighborX="80214">
        <dgm:presLayoutVars>
          <dgm:chMax val="0"/>
          <dgm:chPref val="0"/>
        </dgm:presLayoutVars>
      </dgm:prSet>
      <dgm:spPr/>
      <dgm:t>
        <a:bodyPr/>
        <a:lstStyle/>
        <a:p>
          <a:endParaRPr lang="tr-TR"/>
        </a:p>
      </dgm:t>
    </dgm:pt>
    <dgm:pt modelId="{BD47EBDD-715D-4371-AF6D-CBDA73D7664F}" type="pres">
      <dgm:prSet presAssocID="{079A8D65-9589-4D9C-A5CC-33914CDF8A6D}" presName="rootConnector1" presStyleLbl="node1" presStyleIdx="0" presStyleCnt="6"/>
      <dgm:spPr/>
      <dgm:t>
        <a:bodyPr/>
        <a:lstStyle/>
        <a:p>
          <a:endParaRPr lang="tr-TR"/>
        </a:p>
      </dgm:t>
    </dgm:pt>
    <dgm:pt modelId="{0CFC27C5-7685-4558-BAB0-5E2F584BB90E}" type="pres">
      <dgm:prSet presAssocID="{079A8D65-9589-4D9C-A5CC-33914CDF8A6D}" presName="hierChild2" presStyleCnt="0"/>
      <dgm:spPr/>
    </dgm:pt>
    <dgm:pt modelId="{85D4B02E-5095-4AC7-8B77-2D0E87C64E9F}" type="pres">
      <dgm:prSet presAssocID="{02975A3F-6AD2-4814-A069-22B0364ED17C}" presName="Name37" presStyleLbl="parChTrans1D2" presStyleIdx="0" presStyleCnt="3"/>
      <dgm:spPr/>
      <dgm:t>
        <a:bodyPr/>
        <a:lstStyle/>
        <a:p>
          <a:endParaRPr lang="tr-TR"/>
        </a:p>
      </dgm:t>
    </dgm:pt>
    <dgm:pt modelId="{D77B623C-B66A-4552-B61A-D191ED15EB8E}" type="pres">
      <dgm:prSet presAssocID="{55450737-9744-4291-BFF9-000002AE0E7F}" presName="hierRoot2" presStyleCnt="0">
        <dgm:presLayoutVars>
          <dgm:hierBranch val="init"/>
        </dgm:presLayoutVars>
      </dgm:prSet>
      <dgm:spPr/>
    </dgm:pt>
    <dgm:pt modelId="{F5E22600-190C-49BA-BB1D-7A40A54F02F5}" type="pres">
      <dgm:prSet presAssocID="{55450737-9744-4291-BFF9-000002AE0E7F}" presName="rootComposite" presStyleCnt="0"/>
      <dgm:spPr/>
    </dgm:pt>
    <dgm:pt modelId="{0064F582-ED29-458C-BF70-01F05CF6D08A}" type="pres">
      <dgm:prSet presAssocID="{55450737-9744-4291-BFF9-000002AE0E7F}" presName="rootText" presStyleLbl="node1" presStyleIdx="0" presStyleCnt="6">
        <dgm:presLayoutVars>
          <dgm:chMax/>
          <dgm:chPref val="3"/>
        </dgm:presLayoutVars>
      </dgm:prSet>
      <dgm:spPr/>
      <dgm:t>
        <a:bodyPr/>
        <a:lstStyle/>
        <a:p>
          <a:endParaRPr lang="tr-TR"/>
        </a:p>
      </dgm:t>
    </dgm:pt>
    <dgm:pt modelId="{13595851-074A-4EEE-9EFB-5DDC25DDF8D8}" type="pres">
      <dgm:prSet presAssocID="{55450737-9744-4291-BFF9-000002AE0E7F}" presName="titleText2" presStyleLbl="fgAcc1" presStyleIdx="0" presStyleCnt="6">
        <dgm:presLayoutVars>
          <dgm:chMax val="0"/>
          <dgm:chPref val="0"/>
        </dgm:presLayoutVars>
      </dgm:prSet>
      <dgm:spPr/>
      <dgm:t>
        <a:bodyPr/>
        <a:lstStyle/>
        <a:p>
          <a:endParaRPr lang="tr-TR"/>
        </a:p>
      </dgm:t>
    </dgm:pt>
    <dgm:pt modelId="{DE9A64D0-95DB-4AC3-942C-0EED2C9D55F6}" type="pres">
      <dgm:prSet presAssocID="{55450737-9744-4291-BFF9-000002AE0E7F}" presName="rootConnector" presStyleLbl="node2" presStyleIdx="0" presStyleCnt="0"/>
      <dgm:spPr/>
      <dgm:t>
        <a:bodyPr/>
        <a:lstStyle/>
        <a:p>
          <a:endParaRPr lang="tr-TR"/>
        </a:p>
      </dgm:t>
    </dgm:pt>
    <dgm:pt modelId="{53896587-9C3F-4811-B539-3620951095BF}" type="pres">
      <dgm:prSet presAssocID="{55450737-9744-4291-BFF9-000002AE0E7F}" presName="hierChild4" presStyleCnt="0"/>
      <dgm:spPr/>
    </dgm:pt>
    <dgm:pt modelId="{12992597-87D1-4D45-9BAF-FFE6620A3B85}" type="pres">
      <dgm:prSet presAssocID="{55450737-9744-4291-BFF9-000002AE0E7F}" presName="hierChild5" presStyleCnt="0"/>
      <dgm:spPr/>
    </dgm:pt>
    <dgm:pt modelId="{55BF5A05-861A-459D-B643-15221901325F}" type="pres">
      <dgm:prSet presAssocID="{BFF48D32-DB6C-4BF2-841F-37FE2645075B}" presName="Name37" presStyleLbl="parChTrans1D2" presStyleIdx="1" presStyleCnt="3"/>
      <dgm:spPr/>
      <dgm:t>
        <a:bodyPr/>
        <a:lstStyle/>
        <a:p>
          <a:endParaRPr lang="tr-TR"/>
        </a:p>
      </dgm:t>
    </dgm:pt>
    <dgm:pt modelId="{685C588F-E130-4FE6-917E-5BA5101B4C53}" type="pres">
      <dgm:prSet presAssocID="{9E5602F3-D766-4C0C-BBA3-92917DDE6D4F}" presName="hierRoot2" presStyleCnt="0">
        <dgm:presLayoutVars>
          <dgm:hierBranch val="init"/>
        </dgm:presLayoutVars>
      </dgm:prSet>
      <dgm:spPr/>
    </dgm:pt>
    <dgm:pt modelId="{94331A47-7255-4DE6-A7D3-72E9F8FB6B9E}" type="pres">
      <dgm:prSet presAssocID="{9E5602F3-D766-4C0C-BBA3-92917DDE6D4F}" presName="rootComposite" presStyleCnt="0"/>
      <dgm:spPr/>
    </dgm:pt>
    <dgm:pt modelId="{EAB09038-367D-4EFD-980D-B514E1CD95D9}" type="pres">
      <dgm:prSet presAssocID="{9E5602F3-D766-4C0C-BBA3-92917DDE6D4F}" presName="rootText" presStyleLbl="node1" presStyleIdx="1" presStyleCnt="6" custLinFactNeighborX="4416">
        <dgm:presLayoutVars>
          <dgm:chMax/>
          <dgm:chPref val="3"/>
        </dgm:presLayoutVars>
      </dgm:prSet>
      <dgm:spPr/>
      <dgm:t>
        <a:bodyPr/>
        <a:lstStyle/>
        <a:p>
          <a:endParaRPr lang="tr-TR"/>
        </a:p>
      </dgm:t>
    </dgm:pt>
    <dgm:pt modelId="{7E035D5D-8063-457F-A936-F7CE72A53180}" type="pres">
      <dgm:prSet presAssocID="{9E5602F3-D766-4C0C-BBA3-92917DDE6D4F}" presName="titleText2" presStyleLbl="fgAcc1" presStyleIdx="1" presStyleCnt="6" custLinFactNeighborX="-870">
        <dgm:presLayoutVars>
          <dgm:chMax val="0"/>
          <dgm:chPref val="0"/>
        </dgm:presLayoutVars>
      </dgm:prSet>
      <dgm:spPr/>
      <dgm:t>
        <a:bodyPr/>
        <a:lstStyle/>
        <a:p>
          <a:endParaRPr lang="tr-TR"/>
        </a:p>
      </dgm:t>
    </dgm:pt>
    <dgm:pt modelId="{4DA7BA6F-A234-4F84-BD80-3B560546C8AA}" type="pres">
      <dgm:prSet presAssocID="{9E5602F3-D766-4C0C-BBA3-92917DDE6D4F}" presName="rootConnector" presStyleLbl="node2" presStyleIdx="0" presStyleCnt="0"/>
      <dgm:spPr/>
      <dgm:t>
        <a:bodyPr/>
        <a:lstStyle/>
        <a:p>
          <a:endParaRPr lang="tr-TR"/>
        </a:p>
      </dgm:t>
    </dgm:pt>
    <dgm:pt modelId="{49B4E236-9088-4113-9D2F-DA217C6EA961}" type="pres">
      <dgm:prSet presAssocID="{9E5602F3-D766-4C0C-BBA3-92917DDE6D4F}" presName="hierChild4" presStyleCnt="0"/>
      <dgm:spPr/>
    </dgm:pt>
    <dgm:pt modelId="{4950C18D-0A7E-4636-9AF9-3CC6146F478E}" type="pres">
      <dgm:prSet presAssocID="{0B68D15E-56A0-49C1-97C1-64C34D6B98DB}" presName="Name37" presStyleLbl="parChTrans1D3" presStyleIdx="0" presStyleCnt="4"/>
      <dgm:spPr/>
      <dgm:t>
        <a:bodyPr/>
        <a:lstStyle/>
        <a:p>
          <a:endParaRPr lang="tr-TR"/>
        </a:p>
      </dgm:t>
    </dgm:pt>
    <dgm:pt modelId="{149FDC72-812C-462A-BDDF-3F19501693A5}" type="pres">
      <dgm:prSet presAssocID="{0D95814E-E1C9-4F9A-A740-35462E67C808}" presName="hierRoot2" presStyleCnt="0">
        <dgm:presLayoutVars>
          <dgm:hierBranch val="init"/>
        </dgm:presLayoutVars>
      </dgm:prSet>
      <dgm:spPr/>
    </dgm:pt>
    <dgm:pt modelId="{41759C2E-DC92-4438-B528-EF59CE8E11F7}" type="pres">
      <dgm:prSet presAssocID="{0D95814E-E1C9-4F9A-A740-35462E67C808}" presName="rootComposite" presStyleCnt="0"/>
      <dgm:spPr/>
    </dgm:pt>
    <dgm:pt modelId="{97E35D27-0A63-4934-9AAA-B6B3F9DE6F15}" type="pres">
      <dgm:prSet presAssocID="{0D95814E-E1C9-4F9A-A740-35462E67C808}" presName="rootText" presStyleLbl="node1" presStyleIdx="2" presStyleCnt="6">
        <dgm:presLayoutVars>
          <dgm:chMax/>
          <dgm:chPref val="3"/>
        </dgm:presLayoutVars>
      </dgm:prSet>
      <dgm:spPr/>
      <dgm:t>
        <a:bodyPr/>
        <a:lstStyle/>
        <a:p>
          <a:endParaRPr lang="tr-TR"/>
        </a:p>
      </dgm:t>
    </dgm:pt>
    <dgm:pt modelId="{1E63372C-E09B-4792-A465-C093EC0A828B}" type="pres">
      <dgm:prSet presAssocID="{0D95814E-E1C9-4F9A-A740-35462E67C808}" presName="titleText2" presStyleLbl="fgAcc1" presStyleIdx="2" presStyleCnt="6" custScaleY="177465" custLinFactNeighborY="43411">
        <dgm:presLayoutVars>
          <dgm:chMax val="0"/>
          <dgm:chPref val="0"/>
        </dgm:presLayoutVars>
      </dgm:prSet>
      <dgm:spPr/>
      <dgm:t>
        <a:bodyPr/>
        <a:lstStyle/>
        <a:p>
          <a:endParaRPr lang="tr-TR"/>
        </a:p>
      </dgm:t>
    </dgm:pt>
    <dgm:pt modelId="{EAF4681F-A1A3-490B-8FDB-943A83049E87}" type="pres">
      <dgm:prSet presAssocID="{0D95814E-E1C9-4F9A-A740-35462E67C808}" presName="rootConnector" presStyleLbl="node3" presStyleIdx="0" presStyleCnt="0"/>
      <dgm:spPr/>
      <dgm:t>
        <a:bodyPr/>
        <a:lstStyle/>
        <a:p>
          <a:endParaRPr lang="tr-TR"/>
        </a:p>
      </dgm:t>
    </dgm:pt>
    <dgm:pt modelId="{BC81CF3C-F9B9-40A6-A6C1-BA813D349A48}" type="pres">
      <dgm:prSet presAssocID="{0D95814E-E1C9-4F9A-A740-35462E67C808}" presName="hierChild4" presStyleCnt="0"/>
      <dgm:spPr/>
    </dgm:pt>
    <dgm:pt modelId="{BAA9EF68-1A40-482F-B061-EB484984A4D2}" type="pres">
      <dgm:prSet presAssocID="{0D95814E-E1C9-4F9A-A740-35462E67C808}" presName="hierChild5" presStyleCnt="0"/>
      <dgm:spPr/>
    </dgm:pt>
    <dgm:pt modelId="{6F33074C-678D-412A-8B45-74725993E449}" type="pres">
      <dgm:prSet presAssocID="{AA3A92AE-D076-47BF-8DD3-51C3923A6A15}" presName="Name37" presStyleLbl="parChTrans1D3" presStyleIdx="1" presStyleCnt="4"/>
      <dgm:spPr/>
      <dgm:t>
        <a:bodyPr/>
        <a:lstStyle/>
        <a:p>
          <a:endParaRPr lang="tr-TR"/>
        </a:p>
      </dgm:t>
    </dgm:pt>
    <dgm:pt modelId="{0FAABC78-F5F1-456F-BB88-372553DB26B5}" type="pres">
      <dgm:prSet presAssocID="{6CED1628-54B0-497B-AFD3-EE876E848F68}" presName="hierRoot2" presStyleCnt="0">
        <dgm:presLayoutVars>
          <dgm:hierBranch val="init"/>
        </dgm:presLayoutVars>
      </dgm:prSet>
      <dgm:spPr/>
    </dgm:pt>
    <dgm:pt modelId="{FF1701B7-631A-4B8A-BEF7-425161A0E866}" type="pres">
      <dgm:prSet presAssocID="{6CED1628-54B0-497B-AFD3-EE876E848F68}" presName="rootComposite" presStyleCnt="0"/>
      <dgm:spPr/>
    </dgm:pt>
    <dgm:pt modelId="{BAC0C23F-B739-4E3D-B8E4-C3646EA51783}" type="pres">
      <dgm:prSet presAssocID="{6CED1628-54B0-497B-AFD3-EE876E848F68}" presName="rootText" presStyleLbl="node1" presStyleIdx="3" presStyleCnt="6">
        <dgm:presLayoutVars>
          <dgm:chMax/>
          <dgm:chPref val="3"/>
        </dgm:presLayoutVars>
      </dgm:prSet>
      <dgm:spPr/>
      <dgm:t>
        <a:bodyPr/>
        <a:lstStyle/>
        <a:p>
          <a:endParaRPr lang="tr-TR"/>
        </a:p>
      </dgm:t>
    </dgm:pt>
    <dgm:pt modelId="{E605D7DC-D580-48D3-9564-BF950AA389FB}" type="pres">
      <dgm:prSet presAssocID="{6CED1628-54B0-497B-AFD3-EE876E848F68}" presName="titleText2" presStyleLbl="fgAcc1" presStyleIdx="3" presStyleCnt="6" custScaleY="177465" custLinFactNeighborY="42099">
        <dgm:presLayoutVars>
          <dgm:chMax val="0"/>
          <dgm:chPref val="0"/>
        </dgm:presLayoutVars>
      </dgm:prSet>
      <dgm:spPr/>
      <dgm:t>
        <a:bodyPr/>
        <a:lstStyle/>
        <a:p>
          <a:endParaRPr lang="tr-TR"/>
        </a:p>
      </dgm:t>
    </dgm:pt>
    <dgm:pt modelId="{6FA294ED-A182-4A4B-A161-A277AC608349}" type="pres">
      <dgm:prSet presAssocID="{6CED1628-54B0-497B-AFD3-EE876E848F68}" presName="rootConnector" presStyleLbl="node3" presStyleIdx="0" presStyleCnt="0"/>
      <dgm:spPr/>
      <dgm:t>
        <a:bodyPr/>
        <a:lstStyle/>
        <a:p>
          <a:endParaRPr lang="tr-TR"/>
        </a:p>
      </dgm:t>
    </dgm:pt>
    <dgm:pt modelId="{4918BEFA-E0DC-4B64-BE41-D00D27F0CDAC}" type="pres">
      <dgm:prSet presAssocID="{6CED1628-54B0-497B-AFD3-EE876E848F68}" presName="hierChild4" presStyleCnt="0"/>
      <dgm:spPr/>
    </dgm:pt>
    <dgm:pt modelId="{E9B1B499-5C97-4A1C-BA7D-4CF660AC2670}" type="pres">
      <dgm:prSet presAssocID="{6CED1628-54B0-497B-AFD3-EE876E848F68}" presName="hierChild5" presStyleCnt="0"/>
      <dgm:spPr/>
    </dgm:pt>
    <dgm:pt modelId="{383746A9-7918-4EB8-9505-3CFB4934559B}" type="pres">
      <dgm:prSet presAssocID="{6138339B-52AF-4B5D-8B57-5C2564906E80}" presName="Name37" presStyleLbl="parChTrans1D3" presStyleIdx="2" presStyleCnt="4"/>
      <dgm:spPr/>
      <dgm:t>
        <a:bodyPr/>
        <a:lstStyle/>
        <a:p>
          <a:endParaRPr lang="tr-TR"/>
        </a:p>
      </dgm:t>
    </dgm:pt>
    <dgm:pt modelId="{B03FB569-9061-4393-8994-FD5EB6A256F3}" type="pres">
      <dgm:prSet presAssocID="{B13EC5C4-3FDB-4319-8B70-145F59DC1869}" presName="hierRoot2" presStyleCnt="0">
        <dgm:presLayoutVars>
          <dgm:hierBranch val="init"/>
        </dgm:presLayoutVars>
      </dgm:prSet>
      <dgm:spPr/>
    </dgm:pt>
    <dgm:pt modelId="{C28D2679-DA77-4D4C-B37F-6F030416133C}" type="pres">
      <dgm:prSet presAssocID="{B13EC5C4-3FDB-4319-8B70-145F59DC1869}" presName="rootComposite" presStyleCnt="0"/>
      <dgm:spPr/>
    </dgm:pt>
    <dgm:pt modelId="{F5F50B22-2FED-45D5-A4EC-87BC9D3AFD05}" type="pres">
      <dgm:prSet presAssocID="{B13EC5C4-3FDB-4319-8B70-145F59DC1869}" presName="rootText" presStyleLbl="node1" presStyleIdx="4" presStyleCnt="6">
        <dgm:presLayoutVars>
          <dgm:chMax/>
          <dgm:chPref val="3"/>
        </dgm:presLayoutVars>
      </dgm:prSet>
      <dgm:spPr/>
      <dgm:t>
        <a:bodyPr/>
        <a:lstStyle/>
        <a:p>
          <a:endParaRPr lang="tr-TR"/>
        </a:p>
      </dgm:t>
    </dgm:pt>
    <dgm:pt modelId="{D47EA131-92D5-433D-B1C6-8EF1CFDEB6BE}" type="pres">
      <dgm:prSet presAssocID="{B13EC5C4-3FDB-4319-8B70-145F59DC1869}" presName="titleText2" presStyleLbl="fgAcc1" presStyleIdx="4" presStyleCnt="6" custScaleY="177465" custLinFactNeighborY="42099">
        <dgm:presLayoutVars>
          <dgm:chMax val="0"/>
          <dgm:chPref val="0"/>
        </dgm:presLayoutVars>
      </dgm:prSet>
      <dgm:spPr/>
      <dgm:t>
        <a:bodyPr/>
        <a:lstStyle/>
        <a:p>
          <a:endParaRPr lang="tr-TR"/>
        </a:p>
      </dgm:t>
    </dgm:pt>
    <dgm:pt modelId="{A4906F40-2256-46EB-8380-C897A4D66BFC}" type="pres">
      <dgm:prSet presAssocID="{B13EC5C4-3FDB-4319-8B70-145F59DC1869}" presName="rootConnector" presStyleLbl="node3" presStyleIdx="0" presStyleCnt="0"/>
      <dgm:spPr/>
      <dgm:t>
        <a:bodyPr/>
        <a:lstStyle/>
        <a:p>
          <a:endParaRPr lang="tr-TR"/>
        </a:p>
      </dgm:t>
    </dgm:pt>
    <dgm:pt modelId="{C096E02E-94C9-4F5B-80A7-2BC379C75C17}" type="pres">
      <dgm:prSet presAssocID="{B13EC5C4-3FDB-4319-8B70-145F59DC1869}" presName="hierChild4" presStyleCnt="0"/>
      <dgm:spPr/>
    </dgm:pt>
    <dgm:pt modelId="{3B0F6868-3993-4EFA-85FA-84CE935929D2}" type="pres">
      <dgm:prSet presAssocID="{B13EC5C4-3FDB-4319-8B70-145F59DC1869}" presName="hierChild5" presStyleCnt="0"/>
      <dgm:spPr/>
    </dgm:pt>
    <dgm:pt modelId="{20EA17B9-7D64-4981-A67E-7EE9B1802477}" type="pres">
      <dgm:prSet presAssocID="{5CAA6EF4-05A8-4C47-9127-C535349004FA}" presName="Name37" presStyleLbl="parChTrans1D3" presStyleIdx="3" presStyleCnt="4"/>
      <dgm:spPr/>
      <dgm:t>
        <a:bodyPr/>
        <a:lstStyle/>
        <a:p>
          <a:endParaRPr lang="tr-TR"/>
        </a:p>
      </dgm:t>
    </dgm:pt>
    <dgm:pt modelId="{64FC7540-D137-4AD4-B77A-8CF3F8210ECD}" type="pres">
      <dgm:prSet presAssocID="{1CD0C71B-7557-40A6-AB94-D31D1E0381A5}" presName="hierRoot2" presStyleCnt="0">
        <dgm:presLayoutVars>
          <dgm:hierBranch val="init"/>
        </dgm:presLayoutVars>
      </dgm:prSet>
      <dgm:spPr/>
    </dgm:pt>
    <dgm:pt modelId="{010F3213-FE93-4AF4-B81F-7FDC5B9B78DF}" type="pres">
      <dgm:prSet presAssocID="{1CD0C71B-7557-40A6-AB94-D31D1E0381A5}" presName="rootComposite" presStyleCnt="0"/>
      <dgm:spPr/>
    </dgm:pt>
    <dgm:pt modelId="{9E9D4C52-BD4C-4583-BDF0-9945E0226C93}" type="pres">
      <dgm:prSet presAssocID="{1CD0C71B-7557-40A6-AB94-D31D1E0381A5}" presName="rootText" presStyleLbl="node1" presStyleIdx="5" presStyleCnt="6">
        <dgm:presLayoutVars>
          <dgm:chMax/>
          <dgm:chPref val="3"/>
        </dgm:presLayoutVars>
      </dgm:prSet>
      <dgm:spPr/>
      <dgm:t>
        <a:bodyPr/>
        <a:lstStyle/>
        <a:p>
          <a:endParaRPr lang="tr-TR"/>
        </a:p>
      </dgm:t>
    </dgm:pt>
    <dgm:pt modelId="{280A77E6-3B72-4239-916C-9B0B8A1BB319}" type="pres">
      <dgm:prSet presAssocID="{1CD0C71B-7557-40A6-AB94-D31D1E0381A5}" presName="titleText2" presStyleLbl="fgAcc1" presStyleIdx="5" presStyleCnt="6" custScaleY="177465" custLinFactNeighborY="42099">
        <dgm:presLayoutVars>
          <dgm:chMax val="0"/>
          <dgm:chPref val="0"/>
        </dgm:presLayoutVars>
      </dgm:prSet>
      <dgm:spPr/>
      <dgm:t>
        <a:bodyPr/>
        <a:lstStyle/>
        <a:p>
          <a:endParaRPr lang="tr-TR"/>
        </a:p>
      </dgm:t>
    </dgm:pt>
    <dgm:pt modelId="{1D44E946-1EC2-4FB1-9692-204ACA12662C}" type="pres">
      <dgm:prSet presAssocID="{1CD0C71B-7557-40A6-AB94-D31D1E0381A5}" presName="rootConnector" presStyleLbl="node3" presStyleIdx="0" presStyleCnt="0"/>
      <dgm:spPr/>
      <dgm:t>
        <a:bodyPr/>
        <a:lstStyle/>
        <a:p>
          <a:endParaRPr lang="tr-TR"/>
        </a:p>
      </dgm:t>
    </dgm:pt>
    <dgm:pt modelId="{EC70B32C-BB59-4F87-B7E6-D63EBFC4FC4B}" type="pres">
      <dgm:prSet presAssocID="{1CD0C71B-7557-40A6-AB94-D31D1E0381A5}" presName="hierChild4" presStyleCnt="0"/>
      <dgm:spPr/>
    </dgm:pt>
    <dgm:pt modelId="{1DD578DA-4C71-4A41-A40E-ED05D98A9FBF}" type="pres">
      <dgm:prSet presAssocID="{1CD0C71B-7557-40A6-AB94-D31D1E0381A5}" presName="hierChild5" presStyleCnt="0"/>
      <dgm:spPr/>
    </dgm:pt>
    <dgm:pt modelId="{56EA5E02-EBF0-40C6-B609-C744C8D13521}" type="pres">
      <dgm:prSet presAssocID="{9E5602F3-D766-4C0C-BBA3-92917DDE6D4F}" presName="hierChild5" presStyleCnt="0"/>
      <dgm:spPr/>
    </dgm:pt>
    <dgm:pt modelId="{DEE56080-6629-406E-A051-A6DA94F5D548}" type="pres">
      <dgm:prSet presAssocID="{079A8D65-9589-4D9C-A5CC-33914CDF8A6D}" presName="hierChild3" presStyleCnt="0"/>
      <dgm:spPr/>
    </dgm:pt>
    <dgm:pt modelId="{74452354-8E79-4FE2-8A8C-2C41E42860AB}" type="pres">
      <dgm:prSet presAssocID="{EB3CBAF3-C2D2-4929-8663-2A5C0F14C7B3}" presName="Name96" presStyleLbl="parChTrans1D2" presStyleIdx="2" presStyleCnt="3"/>
      <dgm:spPr/>
      <dgm:t>
        <a:bodyPr/>
        <a:lstStyle/>
        <a:p>
          <a:endParaRPr lang="tr-TR"/>
        </a:p>
      </dgm:t>
    </dgm:pt>
    <dgm:pt modelId="{1414EF65-CAD2-4259-A688-23F0D5B7ECCC}" type="pres">
      <dgm:prSet presAssocID="{E22A1061-747B-4262-A72F-C93C6D92DB2E}" presName="hierRoot3" presStyleCnt="0">
        <dgm:presLayoutVars>
          <dgm:hierBranch val="init"/>
        </dgm:presLayoutVars>
      </dgm:prSet>
      <dgm:spPr/>
    </dgm:pt>
    <dgm:pt modelId="{9882F6EB-E739-42FE-9E16-579F8552A085}" type="pres">
      <dgm:prSet presAssocID="{E22A1061-747B-4262-A72F-C93C6D92DB2E}" presName="rootComposite3" presStyleCnt="0"/>
      <dgm:spPr/>
    </dgm:pt>
    <dgm:pt modelId="{F076BD1C-CB54-4070-901C-738B96693EB8}" type="pres">
      <dgm:prSet presAssocID="{E22A1061-747B-4262-A72F-C93C6D92DB2E}" presName="rootText3" presStyleLbl="asst1" presStyleIdx="0" presStyleCnt="1" custScaleX="101000" custLinFactNeighborX="58333" custLinFactNeighborY="-12469">
        <dgm:presLayoutVars>
          <dgm:chPref val="3"/>
        </dgm:presLayoutVars>
      </dgm:prSet>
      <dgm:spPr/>
      <dgm:t>
        <a:bodyPr/>
        <a:lstStyle/>
        <a:p>
          <a:endParaRPr lang="tr-TR"/>
        </a:p>
      </dgm:t>
    </dgm:pt>
    <dgm:pt modelId="{53000306-24C7-44E0-B0C1-2864C1A3754C}" type="pres">
      <dgm:prSet presAssocID="{E22A1061-747B-4262-A72F-C93C6D92DB2E}" presName="titleText3" presStyleLbl="fgAcc2" presStyleIdx="0" presStyleCnt="1" custScaleX="101000" custLinFactNeighborX="64867" custLinFactNeighborY="-37408">
        <dgm:presLayoutVars>
          <dgm:chMax val="0"/>
          <dgm:chPref val="0"/>
        </dgm:presLayoutVars>
      </dgm:prSet>
      <dgm:spPr/>
      <dgm:t>
        <a:bodyPr/>
        <a:lstStyle/>
        <a:p>
          <a:endParaRPr lang="tr-TR"/>
        </a:p>
      </dgm:t>
    </dgm:pt>
    <dgm:pt modelId="{D6C823B9-870A-44F3-AA41-1D799D78992A}" type="pres">
      <dgm:prSet presAssocID="{E22A1061-747B-4262-A72F-C93C6D92DB2E}" presName="rootConnector3" presStyleLbl="asst1" presStyleIdx="0" presStyleCnt="1"/>
      <dgm:spPr/>
      <dgm:t>
        <a:bodyPr/>
        <a:lstStyle/>
        <a:p>
          <a:endParaRPr lang="tr-TR"/>
        </a:p>
      </dgm:t>
    </dgm:pt>
    <dgm:pt modelId="{F5D97CAA-22F7-4897-8241-26A142855D45}" type="pres">
      <dgm:prSet presAssocID="{E22A1061-747B-4262-A72F-C93C6D92DB2E}" presName="hierChild6" presStyleCnt="0"/>
      <dgm:spPr/>
    </dgm:pt>
    <dgm:pt modelId="{C5FA3D06-DF8B-46CC-82E2-76B9FEFEACFD}" type="pres">
      <dgm:prSet presAssocID="{E22A1061-747B-4262-A72F-C93C6D92DB2E}" presName="hierChild7" presStyleCnt="0"/>
      <dgm:spPr/>
    </dgm:pt>
  </dgm:ptLst>
  <dgm:cxnLst>
    <dgm:cxn modelId="{B9BDCA6C-3D5A-4895-8B54-745454599587}" srcId="{9E5602F3-D766-4C0C-BBA3-92917DDE6D4F}" destId="{1CD0C71B-7557-40A6-AB94-D31D1E0381A5}" srcOrd="3" destOrd="0" parTransId="{5CAA6EF4-05A8-4C47-9127-C535349004FA}" sibTransId="{38D6547D-92AD-467E-B9EE-C5B635A48672}"/>
    <dgm:cxn modelId="{6A71270C-5A4F-4938-9278-0DE19ECD40E5}" type="presOf" srcId="{B13EC5C4-3FDB-4319-8B70-145F59DC1869}" destId="{F5F50B22-2FED-45D5-A4EC-87BC9D3AFD05}" srcOrd="0" destOrd="0" presId="urn:microsoft.com/office/officeart/2008/layout/NameandTitleOrganizationalChart"/>
    <dgm:cxn modelId="{D9BC09D3-032E-45FE-A24C-5BB1F2F1CF23}" type="presOf" srcId="{079A8D65-9589-4D9C-A5CC-33914CDF8A6D}" destId="{BD47EBDD-715D-4371-AF6D-CBDA73D7664F}" srcOrd="1" destOrd="0" presId="urn:microsoft.com/office/officeart/2008/layout/NameandTitleOrganizationalChart"/>
    <dgm:cxn modelId="{6D3CD129-A9AD-4BEA-ADD1-D8FF381E96CD}" type="presOf" srcId="{E22A1061-747B-4262-A72F-C93C6D92DB2E}" destId="{F076BD1C-CB54-4070-901C-738B96693EB8}" srcOrd="0" destOrd="0" presId="urn:microsoft.com/office/officeart/2008/layout/NameandTitleOrganizationalChart"/>
    <dgm:cxn modelId="{D113B70A-0728-4C36-AB7A-A52C784FD905}" type="presOf" srcId="{6CED1628-54B0-497B-AFD3-EE876E848F68}" destId="{BAC0C23F-B739-4E3D-B8E4-C3646EA51783}" srcOrd="0" destOrd="0" presId="urn:microsoft.com/office/officeart/2008/layout/NameandTitleOrganizationalChart"/>
    <dgm:cxn modelId="{C5853A8B-CCD7-490F-AA17-E249CDC2394C}" type="presOf" srcId="{EB3CBAF3-C2D2-4929-8663-2A5C0F14C7B3}" destId="{74452354-8E79-4FE2-8A8C-2C41E42860AB}" srcOrd="0" destOrd="0" presId="urn:microsoft.com/office/officeart/2008/layout/NameandTitleOrganizationalChart"/>
    <dgm:cxn modelId="{22BEAE31-3BCE-42A5-8C48-B136B16E5DCA}" type="presOf" srcId="{AA3A92AE-D076-47BF-8DD3-51C3923A6A15}" destId="{6F33074C-678D-412A-8B45-74725993E449}" srcOrd="0" destOrd="0" presId="urn:microsoft.com/office/officeart/2008/layout/NameandTitleOrganizationalChart"/>
    <dgm:cxn modelId="{53B91866-EAF7-44B7-B6E5-46719C5283FA}" type="presOf" srcId="{5CAA6EF4-05A8-4C47-9127-C535349004FA}" destId="{20EA17B9-7D64-4981-A67E-7EE9B1802477}" srcOrd="0" destOrd="0" presId="urn:microsoft.com/office/officeart/2008/layout/NameandTitleOrganizationalChart"/>
    <dgm:cxn modelId="{5A0C21C3-C938-4E01-A886-A4E215C4FF6A}" type="presOf" srcId="{0B68D15E-56A0-49C1-97C1-64C34D6B98DB}" destId="{4950C18D-0A7E-4636-9AF9-3CC6146F478E}" srcOrd="0" destOrd="0" presId="urn:microsoft.com/office/officeart/2008/layout/NameandTitleOrganizationalChart"/>
    <dgm:cxn modelId="{CB1DFA66-1069-43F1-890B-FDD33723A5C5}" type="presOf" srcId="{02975A3F-6AD2-4814-A069-22B0364ED17C}" destId="{85D4B02E-5095-4AC7-8B77-2D0E87C64E9F}" srcOrd="0" destOrd="0" presId="urn:microsoft.com/office/officeart/2008/layout/NameandTitleOrganizationalChart"/>
    <dgm:cxn modelId="{194E8795-F763-47BB-A4E5-CBF1F0C29F1F}" type="presOf" srcId="{41446F5F-C86A-4AAF-849E-193D8574EC73}" destId="{5C5A9754-A3EC-47A6-B82C-B52965BEB2C1}" srcOrd="0" destOrd="0" presId="urn:microsoft.com/office/officeart/2008/layout/NameandTitleOrganizationalChart"/>
    <dgm:cxn modelId="{C9978914-7A58-4873-9B53-EEC3BA3AA8D4}" type="presOf" srcId="{A09A692D-E11A-4467-8D09-021374737013}" destId="{D47EA131-92D5-433D-B1C6-8EF1CFDEB6BE}" srcOrd="0" destOrd="0" presId="urn:microsoft.com/office/officeart/2008/layout/NameandTitleOrganizationalChart"/>
    <dgm:cxn modelId="{1B424A0C-BF64-431D-B906-C1AF24EAD81D}" type="presOf" srcId="{3E5DCF7D-DA78-4B36-8F89-01C2332FA425}" destId="{1E63372C-E09B-4792-A465-C093EC0A828B}" srcOrd="0" destOrd="0" presId="urn:microsoft.com/office/officeart/2008/layout/NameandTitleOrganizationalChart"/>
    <dgm:cxn modelId="{DF1FC2F7-A22A-4C9F-B3A1-FEB8240AC2E5}" srcId="{079A8D65-9589-4D9C-A5CC-33914CDF8A6D}" destId="{55450737-9744-4291-BFF9-000002AE0E7F}" srcOrd="1" destOrd="0" parTransId="{02975A3F-6AD2-4814-A069-22B0364ED17C}" sibTransId="{E1C327AE-262A-40ED-8C64-8C4A16C67AB7}"/>
    <dgm:cxn modelId="{14B6965E-4896-46B3-B529-482CE2D96DFA}" type="presOf" srcId="{6138339B-52AF-4B5D-8B57-5C2564906E80}" destId="{383746A9-7918-4EB8-9505-3CFB4934559B}" srcOrd="0" destOrd="0" presId="urn:microsoft.com/office/officeart/2008/layout/NameandTitleOrganizationalChart"/>
    <dgm:cxn modelId="{42D2C890-05D8-47DA-BE16-03D5242A06C4}" type="presOf" srcId="{1CD0C71B-7557-40A6-AB94-D31D1E0381A5}" destId="{1D44E946-1EC2-4FB1-9692-204ACA12662C}" srcOrd="1" destOrd="0" presId="urn:microsoft.com/office/officeart/2008/layout/NameandTitleOrganizationalChart"/>
    <dgm:cxn modelId="{73230E24-639D-4078-81DE-27292AA3EDBA}" type="presOf" srcId="{E22A1061-747B-4262-A72F-C93C6D92DB2E}" destId="{D6C823B9-870A-44F3-AA41-1D799D78992A}" srcOrd="1" destOrd="0" presId="urn:microsoft.com/office/officeart/2008/layout/NameandTitleOrganizationalChart"/>
    <dgm:cxn modelId="{CB1D19C9-0455-474E-8C30-104D4ADD3F1E}" type="presOf" srcId="{55450737-9744-4291-BFF9-000002AE0E7F}" destId="{0064F582-ED29-458C-BF70-01F05CF6D08A}" srcOrd="0" destOrd="0" presId="urn:microsoft.com/office/officeart/2008/layout/NameandTitleOrganizationalChart"/>
    <dgm:cxn modelId="{EEEF5546-006A-426F-9EC0-AA4C164AAC86}" type="presOf" srcId="{B13EC5C4-3FDB-4319-8B70-145F59DC1869}" destId="{A4906F40-2256-46EB-8380-C897A4D66BFC}" srcOrd="1" destOrd="0" presId="urn:microsoft.com/office/officeart/2008/layout/NameandTitleOrganizationalChart"/>
    <dgm:cxn modelId="{A956A81F-A028-472E-AD56-E7D59EAFD05D}" type="presOf" srcId="{588C7122-B7B3-44B3-B0EC-7FBB163BC38A}" destId="{E605D7DC-D580-48D3-9564-BF950AA389FB}" srcOrd="0" destOrd="0" presId="urn:microsoft.com/office/officeart/2008/layout/NameandTitleOrganizationalChart"/>
    <dgm:cxn modelId="{0959957F-7615-4EAA-856D-2FEE27C41F95}" srcId="{9E5602F3-D766-4C0C-BBA3-92917DDE6D4F}" destId="{6CED1628-54B0-497B-AFD3-EE876E848F68}" srcOrd="1" destOrd="0" parTransId="{AA3A92AE-D076-47BF-8DD3-51C3923A6A15}" sibTransId="{588C7122-B7B3-44B3-B0EC-7FBB163BC38A}"/>
    <dgm:cxn modelId="{270C8922-21CD-44A8-A6B1-5D7AAED3C9E6}" srcId="{079A8D65-9589-4D9C-A5CC-33914CDF8A6D}" destId="{9E5602F3-D766-4C0C-BBA3-92917DDE6D4F}" srcOrd="2" destOrd="0" parTransId="{BFF48D32-DB6C-4BF2-841F-37FE2645075B}" sibTransId="{4C2B6012-3708-4F39-8DBD-8D5070902C47}"/>
    <dgm:cxn modelId="{6246425A-1D74-4BD9-A9F7-A9323C76BAE1}" type="presOf" srcId="{93722C84-9BDF-4674-BEF5-F221D57FB2AA}" destId="{A0E5F474-D299-47CC-9A14-DED395D6B67D}" srcOrd="0" destOrd="0" presId="urn:microsoft.com/office/officeart/2008/layout/NameandTitleOrganizationalChart"/>
    <dgm:cxn modelId="{C34B3CCE-9E37-4518-8BA1-1E23FCA8BEFD}" type="presOf" srcId="{4C2B6012-3708-4F39-8DBD-8D5070902C47}" destId="{7E035D5D-8063-457F-A936-F7CE72A53180}" srcOrd="0" destOrd="0" presId="urn:microsoft.com/office/officeart/2008/layout/NameandTitleOrganizationalChart"/>
    <dgm:cxn modelId="{BB30B36D-E99D-4AC3-8E6D-D5301553E7E4}" type="presOf" srcId="{BFF48D32-DB6C-4BF2-841F-37FE2645075B}" destId="{55BF5A05-861A-459D-B643-15221901325F}" srcOrd="0" destOrd="0" presId="urn:microsoft.com/office/officeart/2008/layout/NameandTitleOrganizationalChart"/>
    <dgm:cxn modelId="{B30CB5E2-56D7-4757-A8AF-73A8853D8E08}" srcId="{9E5602F3-D766-4C0C-BBA3-92917DDE6D4F}" destId="{B13EC5C4-3FDB-4319-8B70-145F59DC1869}" srcOrd="2" destOrd="0" parTransId="{6138339B-52AF-4B5D-8B57-5C2564906E80}" sibTransId="{A09A692D-E11A-4467-8D09-021374737013}"/>
    <dgm:cxn modelId="{87FAAE87-E757-4A04-AAE4-48812B13C7A5}" type="presOf" srcId="{7CE46083-8147-4FB6-84CB-707E5ACD7E0A}" destId="{53000306-24C7-44E0-B0C1-2864C1A3754C}" srcOrd="0" destOrd="0" presId="urn:microsoft.com/office/officeart/2008/layout/NameandTitleOrganizationalChart"/>
    <dgm:cxn modelId="{2EC2A47C-8FBD-49A0-B163-E088B54AA464}" srcId="{9E5602F3-D766-4C0C-BBA3-92917DDE6D4F}" destId="{0D95814E-E1C9-4F9A-A740-35462E67C808}" srcOrd="0" destOrd="0" parTransId="{0B68D15E-56A0-49C1-97C1-64C34D6B98DB}" sibTransId="{3E5DCF7D-DA78-4B36-8F89-01C2332FA425}"/>
    <dgm:cxn modelId="{42C0C1D2-D3BE-46E6-B112-1D6217EEA00E}" type="presOf" srcId="{0D95814E-E1C9-4F9A-A740-35462E67C808}" destId="{97E35D27-0A63-4934-9AAA-B6B3F9DE6F15}" srcOrd="0" destOrd="0" presId="urn:microsoft.com/office/officeart/2008/layout/NameandTitleOrganizationalChart"/>
    <dgm:cxn modelId="{C494DF22-A122-4CAC-A059-3CBD59DB1378}" type="presOf" srcId="{9E5602F3-D766-4C0C-BBA3-92917DDE6D4F}" destId="{4DA7BA6F-A234-4F84-BD80-3B560546C8AA}" srcOrd="1" destOrd="0" presId="urn:microsoft.com/office/officeart/2008/layout/NameandTitleOrganizationalChart"/>
    <dgm:cxn modelId="{CD3E12B6-5CB1-4293-9B7B-F0292202956A}" type="presOf" srcId="{6CED1628-54B0-497B-AFD3-EE876E848F68}" destId="{6FA294ED-A182-4A4B-A161-A277AC608349}" srcOrd="1" destOrd="0" presId="urn:microsoft.com/office/officeart/2008/layout/NameandTitleOrganizationalChart"/>
    <dgm:cxn modelId="{A721B2EC-FCFC-4E8C-8D97-15CD4B2FC9F2}" type="presOf" srcId="{55450737-9744-4291-BFF9-000002AE0E7F}" destId="{DE9A64D0-95DB-4AC3-942C-0EED2C9D55F6}" srcOrd="1" destOrd="0" presId="urn:microsoft.com/office/officeart/2008/layout/NameandTitleOrganizationalChart"/>
    <dgm:cxn modelId="{4111112B-F223-4656-B176-5F2C7692E295}" srcId="{93722C84-9BDF-4674-BEF5-F221D57FB2AA}" destId="{079A8D65-9589-4D9C-A5CC-33914CDF8A6D}" srcOrd="0" destOrd="0" parTransId="{775AAF19-E895-4106-85D1-FB706845D94C}" sibTransId="{41446F5F-C86A-4AAF-849E-193D8574EC73}"/>
    <dgm:cxn modelId="{5310C30C-409E-483D-8670-8442161E8D80}" type="presOf" srcId="{9E5602F3-D766-4C0C-BBA3-92917DDE6D4F}" destId="{EAB09038-367D-4EFD-980D-B514E1CD95D9}" srcOrd="0" destOrd="0" presId="urn:microsoft.com/office/officeart/2008/layout/NameandTitleOrganizationalChart"/>
    <dgm:cxn modelId="{10951ED9-B749-4149-BCEF-9D8111CD46C4}" type="presOf" srcId="{0D95814E-E1C9-4F9A-A740-35462E67C808}" destId="{EAF4681F-A1A3-490B-8FDB-943A83049E87}" srcOrd="1" destOrd="0" presId="urn:microsoft.com/office/officeart/2008/layout/NameandTitleOrganizationalChart"/>
    <dgm:cxn modelId="{8D15C80E-22D5-4619-A619-C447F96D26F2}" srcId="{079A8D65-9589-4D9C-A5CC-33914CDF8A6D}" destId="{E22A1061-747B-4262-A72F-C93C6D92DB2E}" srcOrd="0" destOrd="0" parTransId="{EB3CBAF3-C2D2-4929-8663-2A5C0F14C7B3}" sibTransId="{7CE46083-8147-4FB6-84CB-707E5ACD7E0A}"/>
    <dgm:cxn modelId="{00EE8B0A-EDA9-4421-BD71-3BBC22DD738B}" type="presOf" srcId="{079A8D65-9589-4D9C-A5CC-33914CDF8A6D}" destId="{445B2AEF-B29E-4552-8055-FE1CE7E7D412}" srcOrd="0" destOrd="0" presId="urn:microsoft.com/office/officeart/2008/layout/NameandTitleOrganizationalChart"/>
    <dgm:cxn modelId="{2A845F08-F4BF-4FF3-8F6A-560F64989619}" type="presOf" srcId="{E1C327AE-262A-40ED-8C64-8C4A16C67AB7}" destId="{13595851-074A-4EEE-9EFB-5DDC25DDF8D8}" srcOrd="0" destOrd="0" presId="urn:microsoft.com/office/officeart/2008/layout/NameandTitleOrganizationalChart"/>
    <dgm:cxn modelId="{E84659C9-5330-42AE-AC65-095E196F6511}" type="presOf" srcId="{1CD0C71B-7557-40A6-AB94-D31D1E0381A5}" destId="{9E9D4C52-BD4C-4583-BDF0-9945E0226C93}" srcOrd="0" destOrd="0" presId="urn:microsoft.com/office/officeart/2008/layout/NameandTitleOrganizationalChart"/>
    <dgm:cxn modelId="{8646A1D3-F7D9-4E9C-AF8E-62A87F342239}" type="presOf" srcId="{38D6547D-92AD-467E-B9EE-C5B635A48672}" destId="{280A77E6-3B72-4239-916C-9B0B8A1BB319}" srcOrd="0" destOrd="0" presId="urn:microsoft.com/office/officeart/2008/layout/NameandTitleOrganizationalChart"/>
    <dgm:cxn modelId="{EEC6C33B-7C73-4249-A166-E12D84169AFB}" type="presParOf" srcId="{A0E5F474-D299-47CC-9A14-DED395D6B67D}" destId="{C36D8726-9B7B-411D-88CA-CCC967977BFF}" srcOrd="0" destOrd="0" presId="urn:microsoft.com/office/officeart/2008/layout/NameandTitleOrganizationalChart"/>
    <dgm:cxn modelId="{968D163F-EF8B-4BDA-916B-287F9B5B724F}" type="presParOf" srcId="{C36D8726-9B7B-411D-88CA-CCC967977BFF}" destId="{E303D0D6-847C-4BEE-9EFD-1336DA5BD79B}" srcOrd="0" destOrd="0" presId="urn:microsoft.com/office/officeart/2008/layout/NameandTitleOrganizationalChart"/>
    <dgm:cxn modelId="{3674E3A4-FC2A-4C02-B1C1-783EFFB7FA3C}" type="presParOf" srcId="{E303D0D6-847C-4BEE-9EFD-1336DA5BD79B}" destId="{445B2AEF-B29E-4552-8055-FE1CE7E7D412}" srcOrd="0" destOrd="0" presId="urn:microsoft.com/office/officeart/2008/layout/NameandTitleOrganizationalChart"/>
    <dgm:cxn modelId="{6303D767-F2DF-4B94-ACF6-E9B387D64669}" type="presParOf" srcId="{E303D0D6-847C-4BEE-9EFD-1336DA5BD79B}" destId="{5C5A9754-A3EC-47A6-B82C-B52965BEB2C1}" srcOrd="1" destOrd="0" presId="urn:microsoft.com/office/officeart/2008/layout/NameandTitleOrganizationalChart"/>
    <dgm:cxn modelId="{847EDDBE-AFC8-43BF-B930-62B587C5F782}" type="presParOf" srcId="{E303D0D6-847C-4BEE-9EFD-1336DA5BD79B}" destId="{BD47EBDD-715D-4371-AF6D-CBDA73D7664F}" srcOrd="2" destOrd="0" presId="urn:microsoft.com/office/officeart/2008/layout/NameandTitleOrganizationalChart"/>
    <dgm:cxn modelId="{89FD2D89-CB61-481D-B334-AD45A8235D11}" type="presParOf" srcId="{C36D8726-9B7B-411D-88CA-CCC967977BFF}" destId="{0CFC27C5-7685-4558-BAB0-5E2F584BB90E}" srcOrd="1" destOrd="0" presId="urn:microsoft.com/office/officeart/2008/layout/NameandTitleOrganizationalChart"/>
    <dgm:cxn modelId="{44910CA7-1B01-4096-A310-BE8F25DFB4A3}" type="presParOf" srcId="{0CFC27C5-7685-4558-BAB0-5E2F584BB90E}" destId="{85D4B02E-5095-4AC7-8B77-2D0E87C64E9F}" srcOrd="0" destOrd="0" presId="urn:microsoft.com/office/officeart/2008/layout/NameandTitleOrganizationalChart"/>
    <dgm:cxn modelId="{C89501B1-E1D9-40D1-B5C0-A260D2AC5283}" type="presParOf" srcId="{0CFC27C5-7685-4558-BAB0-5E2F584BB90E}" destId="{D77B623C-B66A-4552-B61A-D191ED15EB8E}" srcOrd="1" destOrd="0" presId="urn:microsoft.com/office/officeart/2008/layout/NameandTitleOrganizationalChart"/>
    <dgm:cxn modelId="{9BA0D72B-D675-430F-923B-D0A3B8A6007A}" type="presParOf" srcId="{D77B623C-B66A-4552-B61A-D191ED15EB8E}" destId="{F5E22600-190C-49BA-BB1D-7A40A54F02F5}" srcOrd="0" destOrd="0" presId="urn:microsoft.com/office/officeart/2008/layout/NameandTitleOrganizationalChart"/>
    <dgm:cxn modelId="{C15A2C48-F3D4-456B-A0AA-FF69AAEDB4B2}" type="presParOf" srcId="{F5E22600-190C-49BA-BB1D-7A40A54F02F5}" destId="{0064F582-ED29-458C-BF70-01F05CF6D08A}" srcOrd="0" destOrd="0" presId="urn:microsoft.com/office/officeart/2008/layout/NameandTitleOrganizationalChart"/>
    <dgm:cxn modelId="{B22FDBB2-67FF-4EAD-8010-4A880FDF8330}" type="presParOf" srcId="{F5E22600-190C-49BA-BB1D-7A40A54F02F5}" destId="{13595851-074A-4EEE-9EFB-5DDC25DDF8D8}" srcOrd="1" destOrd="0" presId="urn:microsoft.com/office/officeart/2008/layout/NameandTitleOrganizationalChart"/>
    <dgm:cxn modelId="{C61BEB4B-36A2-4E3D-AB28-2383F8B32900}" type="presParOf" srcId="{F5E22600-190C-49BA-BB1D-7A40A54F02F5}" destId="{DE9A64D0-95DB-4AC3-942C-0EED2C9D55F6}" srcOrd="2" destOrd="0" presId="urn:microsoft.com/office/officeart/2008/layout/NameandTitleOrganizationalChart"/>
    <dgm:cxn modelId="{84073EF7-CA47-44E5-89DC-84A9062A8B8C}" type="presParOf" srcId="{D77B623C-B66A-4552-B61A-D191ED15EB8E}" destId="{53896587-9C3F-4811-B539-3620951095BF}" srcOrd="1" destOrd="0" presId="urn:microsoft.com/office/officeart/2008/layout/NameandTitleOrganizationalChart"/>
    <dgm:cxn modelId="{8F5C98B9-2385-4019-B58F-DA1DC49583BE}" type="presParOf" srcId="{D77B623C-B66A-4552-B61A-D191ED15EB8E}" destId="{12992597-87D1-4D45-9BAF-FFE6620A3B85}" srcOrd="2" destOrd="0" presId="urn:microsoft.com/office/officeart/2008/layout/NameandTitleOrganizationalChart"/>
    <dgm:cxn modelId="{C3284654-417B-43E0-A819-E75C0066A303}" type="presParOf" srcId="{0CFC27C5-7685-4558-BAB0-5E2F584BB90E}" destId="{55BF5A05-861A-459D-B643-15221901325F}" srcOrd="2" destOrd="0" presId="urn:microsoft.com/office/officeart/2008/layout/NameandTitleOrganizationalChart"/>
    <dgm:cxn modelId="{F8F75A27-C769-4E92-86AC-2927C06C96D0}" type="presParOf" srcId="{0CFC27C5-7685-4558-BAB0-5E2F584BB90E}" destId="{685C588F-E130-4FE6-917E-5BA5101B4C53}" srcOrd="3" destOrd="0" presId="urn:microsoft.com/office/officeart/2008/layout/NameandTitleOrganizationalChart"/>
    <dgm:cxn modelId="{00C1F628-D782-41B9-8025-A2E8DC01FDD2}" type="presParOf" srcId="{685C588F-E130-4FE6-917E-5BA5101B4C53}" destId="{94331A47-7255-4DE6-A7D3-72E9F8FB6B9E}" srcOrd="0" destOrd="0" presId="urn:microsoft.com/office/officeart/2008/layout/NameandTitleOrganizationalChart"/>
    <dgm:cxn modelId="{49877337-D600-4496-9123-39BE04766751}" type="presParOf" srcId="{94331A47-7255-4DE6-A7D3-72E9F8FB6B9E}" destId="{EAB09038-367D-4EFD-980D-B514E1CD95D9}" srcOrd="0" destOrd="0" presId="urn:microsoft.com/office/officeart/2008/layout/NameandTitleOrganizationalChart"/>
    <dgm:cxn modelId="{7B343127-59F4-4AFB-AE21-BCD3325EEF4F}" type="presParOf" srcId="{94331A47-7255-4DE6-A7D3-72E9F8FB6B9E}" destId="{7E035D5D-8063-457F-A936-F7CE72A53180}" srcOrd="1" destOrd="0" presId="urn:microsoft.com/office/officeart/2008/layout/NameandTitleOrganizationalChart"/>
    <dgm:cxn modelId="{3D47D763-4DDD-4797-9D52-F40C639DE3DF}" type="presParOf" srcId="{94331A47-7255-4DE6-A7D3-72E9F8FB6B9E}" destId="{4DA7BA6F-A234-4F84-BD80-3B560546C8AA}" srcOrd="2" destOrd="0" presId="urn:microsoft.com/office/officeart/2008/layout/NameandTitleOrganizationalChart"/>
    <dgm:cxn modelId="{56501918-54B2-4F10-8B28-063F7A7828DE}" type="presParOf" srcId="{685C588F-E130-4FE6-917E-5BA5101B4C53}" destId="{49B4E236-9088-4113-9D2F-DA217C6EA961}" srcOrd="1" destOrd="0" presId="urn:microsoft.com/office/officeart/2008/layout/NameandTitleOrganizationalChart"/>
    <dgm:cxn modelId="{D95BDA62-B9C0-4865-B918-16223E208D1D}" type="presParOf" srcId="{49B4E236-9088-4113-9D2F-DA217C6EA961}" destId="{4950C18D-0A7E-4636-9AF9-3CC6146F478E}" srcOrd="0" destOrd="0" presId="urn:microsoft.com/office/officeart/2008/layout/NameandTitleOrganizationalChart"/>
    <dgm:cxn modelId="{F2761BAD-7A40-4D8C-93BE-7C9389181AC8}" type="presParOf" srcId="{49B4E236-9088-4113-9D2F-DA217C6EA961}" destId="{149FDC72-812C-462A-BDDF-3F19501693A5}" srcOrd="1" destOrd="0" presId="urn:microsoft.com/office/officeart/2008/layout/NameandTitleOrganizationalChart"/>
    <dgm:cxn modelId="{96E2D53C-3825-48EF-90DA-25F025FC3713}" type="presParOf" srcId="{149FDC72-812C-462A-BDDF-3F19501693A5}" destId="{41759C2E-DC92-4438-B528-EF59CE8E11F7}" srcOrd="0" destOrd="0" presId="urn:microsoft.com/office/officeart/2008/layout/NameandTitleOrganizationalChart"/>
    <dgm:cxn modelId="{0B6341B2-3A24-4764-8673-DCADD839368F}" type="presParOf" srcId="{41759C2E-DC92-4438-B528-EF59CE8E11F7}" destId="{97E35D27-0A63-4934-9AAA-B6B3F9DE6F15}" srcOrd="0" destOrd="0" presId="urn:microsoft.com/office/officeart/2008/layout/NameandTitleOrganizationalChart"/>
    <dgm:cxn modelId="{0CE07A22-9D6C-4B2E-AD68-A5D978E712A0}" type="presParOf" srcId="{41759C2E-DC92-4438-B528-EF59CE8E11F7}" destId="{1E63372C-E09B-4792-A465-C093EC0A828B}" srcOrd="1" destOrd="0" presId="urn:microsoft.com/office/officeart/2008/layout/NameandTitleOrganizationalChart"/>
    <dgm:cxn modelId="{0A7784D3-AFE6-4707-B593-E3BC9B680728}" type="presParOf" srcId="{41759C2E-DC92-4438-B528-EF59CE8E11F7}" destId="{EAF4681F-A1A3-490B-8FDB-943A83049E87}" srcOrd="2" destOrd="0" presId="urn:microsoft.com/office/officeart/2008/layout/NameandTitleOrganizationalChart"/>
    <dgm:cxn modelId="{57D710A2-0E7F-4CA6-B188-E2E69BF1A732}" type="presParOf" srcId="{149FDC72-812C-462A-BDDF-3F19501693A5}" destId="{BC81CF3C-F9B9-40A6-A6C1-BA813D349A48}" srcOrd="1" destOrd="0" presId="urn:microsoft.com/office/officeart/2008/layout/NameandTitleOrganizationalChart"/>
    <dgm:cxn modelId="{C0F9B21B-8BBA-4D5B-BA06-0C3D03994D85}" type="presParOf" srcId="{149FDC72-812C-462A-BDDF-3F19501693A5}" destId="{BAA9EF68-1A40-482F-B061-EB484984A4D2}" srcOrd="2" destOrd="0" presId="urn:microsoft.com/office/officeart/2008/layout/NameandTitleOrganizationalChart"/>
    <dgm:cxn modelId="{6FC1AF88-D68A-4679-8DC8-BBD727FC937A}" type="presParOf" srcId="{49B4E236-9088-4113-9D2F-DA217C6EA961}" destId="{6F33074C-678D-412A-8B45-74725993E449}" srcOrd="2" destOrd="0" presId="urn:microsoft.com/office/officeart/2008/layout/NameandTitleOrganizationalChart"/>
    <dgm:cxn modelId="{600BB3B6-012E-40C9-8CD7-B5EB5BC0176D}" type="presParOf" srcId="{49B4E236-9088-4113-9D2F-DA217C6EA961}" destId="{0FAABC78-F5F1-456F-BB88-372553DB26B5}" srcOrd="3" destOrd="0" presId="urn:microsoft.com/office/officeart/2008/layout/NameandTitleOrganizationalChart"/>
    <dgm:cxn modelId="{5DF1FA2E-890A-4512-A60E-B75ADC948A17}" type="presParOf" srcId="{0FAABC78-F5F1-456F-BB88-372553DB26B5}" destId="{FF1701B7-631A-4B8A-BEF7-425161A0E866}" srcOrd="0" destOrd="0" presId="urn:microsoft.com/office/officeart/2008/layout/NameandTitleOrganizationalChart"/>
    <dgm:cxn modelId="{9707011A-A367-43C4-BFDB-795E59C08617}" type="presParOf" srcId="{FF1701B7-631A-4B8A-BEF7-425161A0E866}" destId="{BAC0C23F-B739-4E3D-B8E4-C3646EA51783}" srcOrd="0" destOrd="0" presId="urn:microsoft.com/office/officeart/2008/layout/NameandTitleOrganizationalChart"/>
    <dgm:cxn modelId="{D0C0A253-FF87-45F8-A5FE-A4ECF4E986A9}" type="presParOf" srcId="{FF1701B7-631A-4B8A-BEF7-425161A0E866}" destId="{E605D7DC-D580-48D3-9564-BF950AA389FB}" srcOrd="1" destOrd="0" presId="urn:microsoft.com/office/officeart/2008/layout/NameandTitleOrganizationalChart"/>
    <dgm:cxn modelId="{2D2AB155-2A7E-4726-B764-932E013A02CB}" type="presParOf" srcId="{FF1701B7-631A-4B8A-BEF7-425161A0E866}" destId="{6FA294ED-A182-4A4B-A161-A277AC608349}" srcOrd="2" destOrd="0" presId="urn:microsoft.com/office/officeart/2008/layout/NameandTitleOrganizationalChart"/>
    <dgm:cxn modelId="{E036D4F6-96B0-42CF-ADD0-51E5AF6513F8}" type="presParOf" srcId="{0FAABC78-F5F1-456F-BB88-372553DB26B5}" destId="{4918BEFA-E0DC-4B64-BE41-D00D27F0CDAC}" srcOrd="1" destOrd="0" presId="urn:microsoft.com/office/officeart/2008/layout/NameandTitleOrganizationalChart"/>
    <dgm:cxn modelId="{D9589500-A7C8-4999-A43E-38729B79C82F}" type="presParOf" srcId="{0FAABC78-F5F1-456F-BB88-372553DB26B5}" destId="{E9B1B499-5C97-4A1C-BA7D-4CF660AC2670}" srcOrd="2" destOrd="0" presId="urn:microsoft.com/office/officeart/2008/layout/NameandTitleOrganizationalChart"/>
    <dgm:cxn modelId="{8B2DEF43-1583-4AD2-9285-D2C45D779DAF}" type="presParOf" srcId="{49B4E236-9088-4113-9D2F-DA217C6EA961}" destId="{383746A9-7918-4EB8-9505-3CFB4934559B}" srcOrd="4" destOrd="0" presId="urn:microsoft.com/office/officeart/2008/layout/NameandTitleOrganizationalChart"/>
    <dgm:cxn modelId="{E908FF69-663F-41DE-91BF-175E8C58C099}" type="presParOf" srcId="{49B4E236-9088-4113-9D2F-DA217C6EA961}" destId="{B03FB569-9061-4393-8994-FD5EB6A256F3}" srcOrd="5" destOrd="0" presId="urn:microsoft.com/office/officeart/2008/layout/NameandTitleOrganizationalChart"/>
    <dgm:cxn modelId="{142B3269-ABBC-4CA4-BAE3-EC7FC37314A4}" type="presParOf" srcId="{B03FB569-9061-4393-8994-FD5EB6A256F3}" destId="{C28D2679-DA77-4D4C-B37F-6F030416133C}" srcOrd="0" destOrd="0" presId="urn:microsoft.com/office/officeart/2008/layout/NameandTitleOrganizationalChart"/>
    <dgm:cxn modelId="{8CE69A7F-0D70-463D-996F-A4D1506F803A}" type="presParOf" srcId="{C28D2679-DA77-4D4C-B37F-6F030416133C}" destId="{F5F50B22-2FED-45D5-A4EC-87BC9D3AFD05}" srcOrd="0" destOrd="0" presId="urn:microsoft.com/office/officeart/2008/layout/NameandTitleOrganizationalChart"/>
    <dgm:cxn modelId="{4C635A99-A2C3-44E0-9169-405D6F0E9673}" type="presParOf" srcId="{C28D2679-DA77-4D4C-B37F-6F030416133C}" destId="{D47EA131-92D5-433D-B1C6-8EF1CFDEB6BE}" srcOrd="1" destOrd="0" presId="urn:microsoft.com/office/officeart/2008/layout/NameandTitleOrganizationalChart"/>
    <dgm:cxn modelId="{546ACEEB-B076-4CAA-B165-538AC4F1ED43}" type="presParOf" srcId="{C28D2679-DA77-4D4C-B37F-6F030416133C}" destId="{A4906F40-2256-46EB-8380-C897A4D66BFC}" srcOrd="2" destOrd="0" presId="urn:microsoft.com/office/officeart/2008/layout/NameandTitleOrganizationalChart"/>
    <dgm:cxn modelId="{A18F5FED-1185-4BDF-A976-991A19DE5919}" type="presParOf" srcId="{B03FB569-9061-4393-8994-FD5EB6A256F3}" destId="{C096E02E-94C9-4F5B-80A7-2BC379C75C17}" srcOrd="1" destOrd="0" presId="urn:microsoft.com/office/officeart/2008/layout/NameandTitleOrganizationalChart"/>
    <dgm:cxn modelId="{F3F53F72-5D4D-4A43-9466-F56BEE6A3383}" type="presParOf" srcId="{B03FB569-9061-4393-8994-FD5EB6A256F3}" destId="{3B0F6868-3993-4EFA-85FA-84CE935929D2}" srcOrd="2" destOrd="0" presId="urn:microsoft.com/office/officeart/2008/layout/NameandTitleOrganizationalChart"/>
    <dgm:cxn modelId="{FEF17F4C-BF45-4699-9EFA-06F8C505B7CD}" type="presParOf" srcId="{49B4E236-9088-4113-9D2F-DA217C6EA961}" destId="{20EA17B9-7D64-4981-A67E-7EE9B1802477}" srcOrd="6" destOrd="0" presId="urn:microsoft.com/office/officeart/2008/layout/NameandTitleOrganizationalChart"/>
    <dgm:cxn modelId="{1DFC081D-D9D6-46CB-AA92-E61F6DD62EB3}" type="presParOf" srcId="{49B4E236-9088-4113-9D2F-DA217C6EA961}" destId="{64FC7540-D137-4AD4-B77A-8CF3F8210ECD}" srcOrd="7" destOrd="0" presId="urn:microsoft.com/office/officeart/2008/layout/NameandTitleOrganizationalChart"/>
    <dgm:cxn modelId="{710BEE02-27E3-429F-A19D-7872D97F657F}" type="presParOf" srcId="{64FC7540-D137-4AD4-B77A-8CF3F8210ECD}" destId="{010F3213-FE93-4AF4-B81F-7FDC5B9B78DF}" srcOrd="0" destOrd="0" presId="urn:microsoft.com/office/officeart/2008/layout/NameandTitleOrganizationalChart"/>
    <dgm:cxn modelId="{C0E27A46-A12C-424F-888B-B3B094529CA3}" type="presParOf" srcId="{010F3213-FE93-4AF4-B81F-7FDC5B9B78DF}" destId="{9E9D4C52-BD4C-4583-BDF0-9945E0226C93}" srcOrd="0" destOrd="0" presId="urn:microsoft.com/office/officeart/2008/layout/NameandTitleOrganizationalChart"/>
    <dgm:cxn modelId="{697BDB83-6D29-480F-BEDE-7CE354F3A056}" type="presParOf" srcId="{010F3213-FE93-4AF4-B81F-7FDC5B9B78DF}" destId="{280A77E6-3B72-4239-916C-9B0B8A1BB319}" srcOrd="1" destOrd="0" presId="urn:microsoft.com/office/officeart/2008/layout/NameandTitleOrganizationalChart"/>
    <dgm:cxn modelId="{6EC72566-1AFB-46B3-AA1B-ED90EED892B2}" type="presParOf" srcId="{010F3213-FE93-4AF4-B81F-7FDC5B9B78DF}" destId="{1D44E946-1EC2-4FB1-9692-204ACA12662C}" srcOrd="2" destOrd="0" presId="urn:microsoft.com/office/officeart/2008/layout/NameandTitleOrganizationalChart"/>
    <dgm:cxn modelId="{E05E7E96-64BA-4510-AA3A-8E58D6EE7B8C}" type="presParOf" srcId="{64FC7540-D137-4AD4-B77A-8CF3F8210ECD}" destId="{EC70B32C-BB59-4F87-B7E6-D63EBFC4FC4B}" srcOrd="1" destOrd="0" presId="urn:microsoft.com/office/officeart/2008/layout/NameandTitleOrganizationalChart"/>
    <dgm:cxn modelId="{55DC010F-7DAA-4173-82E3-9A5D30DF1DB1}" type="presParOf" srcId="{64FC7540-D137-4AD4-B77A-8CF3F8210ECD}" destId="{1DD578DA-4C71-4A41-A40E-ED05D98A9FBF}" srcOrd="2" destOrd="0" presId="urn:microsoft.com/office/officeart/2008/layout/NameandTitleOrganizationalChart"/>
    <dgm:cxn modelId="{44926C86-484E-4098-BC61-57F494162257}" type="presParOf" srcId="{685C588F-E130-4FE6-917E-5BA5101B4C53}" destId="{56EA5E02-EBF0-40C6-B609-C744C8D13521}" srcOrd="2" destOrd="0" presId="urn:microsoft.com/office/officeart/2008/layout/NameandTitleOrganizationalChart"/>
    <dgm:cxn modelId="{01402E61-37E1-41CF-8CD1-CA1E84074670}" type="presParOf" srcId="{C36D8726-9B7B-411D-88CA-CCC967977BFF}" destId="{DEE56080-6629-406E-A051-A6DA94F5D548}" srcOrd="2" destOrd="0" presId="urn:microsoft.com/office/officeart/2008/layout/NameandTitleOrganizationalChart"/>
    <dgm:cxn modelId="{8774CA8A-233D-4804-96B2-E720E1FA45B1}" type="presParOf" srcId="{DEE56080-6629-406E-A051-A6DA94F5D548}" destId="{74452354-8E79-4FE2-8A8C-2C41E42860AB}" srcOrd="0" destOrd="0" presId="urn:microsoft.com/office/officeart/2008/layout/NameandTitleOrganizationalChart"/>
    <dgm:cxn modelId="{C3057A52-C62D-4CB4-9B92-3331CCB10BE1}" type="presParOf" srcId="{DEE56080-6629-406E-A051-A6DA94F5D548}" destId="{1414EF65-CAD2-4259-A688-23F0D5B7ECCC}" srcOrd="1" destOrd="0" presId="urn:microsoft.com/office/officeart/2008/layout/NameandTitleOrganizationalChart"/>
    <dgm:cxn modelId="{7B2E01E6-B96C-4C55-B5B8-C66E386CDF27}" type="presParOf" srcId="{1414EF65-CAD2-4259-A688-23F0D5B7ECCC}" destId="{9882F6EB-E739-42FE-9E16-579F8552A085}" srcOrd="0" destOrd="0" presId="urn:microsoft.com/office/officeart/2008/layout/NameandTitleOrganizationalChart"/>
    <dgm:cxn modelId="{1F586130-6CCD-42BD-A7F2-50C67C815820}" type="presParOf" srcId="{9882F6EB-E739-42FE-9E16-579F8552A085}" destId="{F076BD1C-CB54-4070-901C-738B96693EB8}" srcOrd="0" destOrd="0" presId="urn:microsoft.com/office/officeart/2008/layout/NameandTitleOrganizationalChart"/>
    <dgm:cxn modelId="{C0448545-48AE-4381-88AC-BB3ACD0DE110}" type="presParOf" srcId="{9882F6EB-E739-42FE-9E16-579F8552A085}" destId="{53000306-24C7-44E0-B0C1-2864C1A3754C}" srcOrd="1" destOrd="0" presId="urn:microsoft.com/office/officeart/2008/layout/NameandTitleOrganizationalChart"/>
    <dgm:cxn modelId="{22BBA8F5-EC7F-474B-9225-619D5F86468B}" type="presParOf" srcId="{9882F6EB-E739-42FE-9E16-579F8552A085}" destId="{D6C823B9-870A-44F3-AA41-1D799D78992A}" srcOrd="2" destOrd="0" presId="urn:microsoft.com/office/officeart/2008/layout/NameandTitleOrganizationalChart"/>
    <dgm:cxn modelId="{8111CAA6-64EA-4363-83A3-7E4FCAC67982}" type="presParOf" srcId="{1414EF65-CAD2-4259-A688-23F0D5B7ECCC}" destId="{F5D97CAA-22F7-4897-8241-26A142855D45}" srcOrd="1" destOrd="0" presId="urn:microsoft.com/office/officeart/2008/layout/NameandTitleOrganizationalChart"/>
    <dgm:cxn modelId="{F189AE30-25AB-42E4-B6EA-1FF16B468A72}" type="presParOf" srcId="{1414EF65-CAD2-4259-A688-23F0D5B7ECCC}" destId="{C5FA3D06-DF8B-46CC-82E2-76B9FEFEACFD}"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52354-8E79-4FE2-8A8C-2C41E42860AB}">
      <dsp:nvSpPr>
        <dsp:cNvPr id="0" name=""/>
        <dsp:cNvSpPr/>
      </dsp:nvSpPr>
      <dsp:spPr>
        <a:xfrm>
          <a:off x="3795924" y="1259593"/>
          <a:ext cx="507178" cy="812031"/>
        </a:xfrm>
        <a:custGeom>
          <a:avLst/>
          <a:gdLst/>
          <a:ahLst/>
          <a:cxnLst/>
          <a:rect l="0" t="0" r="0" b="0"/>
          <a:pathLst>
            <a:path>
              <a:moveTo>
                <a:pt x="507178" y="0"/>
              </a:moveTo>
              <a:lnTo>
                <a:pt x="507178" y="812031"/>
              </a:lnTo>
              <a:lnTo>
                <a:pt x="0" y="812031"/>
              </a:lnTo>
            </a:path>
          </a:pathLst>
        </a:custGeom>
        <a:noFill/>
        <a:ln w="1587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0EA17B9-7D64-4981-A67E-7EE9B1802477}">
      <dsp:nvSpPr>
        <dsp:cNvPr id="0" name=""/>
        <dsp:cNvSpPr/>
      </dsp:nvSpPr>
      <dsp:spPr>
        <a:xfrm>
          <a:off x="4292801" y="3948128"/>
          <a:ext cx="3238913" cy="492266"/>
        </a:xfrm>
        <a:custGeom>
          <a:avLst/>
          <a:gdLst/>
          <a:ahLst/>
          <a:cxnLst/>
          <a:rect l="0" t="0" r="0" b="0"/>
          <a:pathLst>
            <a:path>
              <a:moveTo>
                <a:pt x="0" y="0"/>
              </a:moveTo>
              <a:lnTo>
                <a:pt x="0" y="293466"/>
              </a:lnTo>
              <a:lnTo>
                <a:pt x="3238913" y="293466"/>
              </a:lnTo>
              <a:lnTo>
                <a:pt x="3238913" y="492266"/>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3746A9-7918-4EB8-9505-3CFB4934559B}">
      <dsp:nvSpPr>
        <dsp:cNvPr id="0" name=""/>
        <dsp:cNvSpPr/>
      </dsp:nvSpPr>
      <dsp:spPr>
        <a:xfrm>
          <a:off x="4292801" y="3948128"/>
          <a:ext cx="1031192" cy="492266"/>
        </a:xfrm>
        <a:custGeom>
          <a:avLst/>
          <a:gdLst/>
          <a:ahLst/>
          <a:cxnLst/>
          <a:rect l="0" t="0" r="0" b="0"/>
          <a:pathLst>
            <a:path>
              <a:moveTo>
                <a:pt x="0" y="0"/>
              </a:moveTo>
              <a:lnTo>
                <a:pt x="0" y="293466"/>
              </a:lnTo>
              <a:lnTo>
                <a:pt x="1031192" y="293466"/>
              </a:lnTo>
              <a:lnTo>
                <a:pt x="1031192" y="492266"/>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33074C-678D-412A-8B45-74725993E449}">
      <dsp:nvSpPr>
        <dsp:cNvPr id="0" name=""/>
        <dsp:cNvSpPr/>
      </dsp:nvSpPr>
      <dsp:spPr>
        <a:xfrm>
          <a:off x="3116273" y="3948128"/>
          <a:ext cx="1176528" cy="492266"/>
        </a:xfrm>
        <a:custGeom>
          <a:avLst/>
          <a:gdLst/>
          <a:ahLst/>
          <a:cxnLst/>
          <a:rect l="0" t="0" r="0" b="0"/>
          <a:pathLst>
            <a:path>
              <a:moveTo>
                <a:pt x="1176528" y="0"/>
              </a:moveTo>
              <a:lnTo>
                <a:pt x="1176528" y="293466"/>
              </a:lnTo>
              <a:lnTo>
                <a:pt x="0" y="293466"/>
              </a:lnTo>
              <a:lnTo>
                <a:pt x="0" y="492266"/>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50C18D-0A7E-4636-9AF9-3CC6146F478E}">
      <dsp:nvSpPr>
        <dsp:cNvPr id="0" name=""/>
        <dsp:cNvSpPr/>
      </dsp:nvSpPr>
      <dsp:spPr>
        <a:xfrm>
          <a:off x="908551" y="3948128"/>
          <a:ext cx="3384250" cy="492266"/>
        </a:xfrm>
        <a:custGeom>
          <a:avLst/>
          <a:gdLst/>
          <a:ahLst/>
          <a:cxnLst/>
          <a:rect l="0" t="0" r="0" b="0"/>
          <a:pathLst>
            <a:path>
              <a:moveTo>
                <a:pt x="3384250" y="0"/>
              </a:moveTo>
              <a:lnTo>
                <a:pt x="3384250" y="293466"/>
              </a:lnTo>
              <a:lnTo>
                <a:pt x="0" y="293466"/>
              </a:lnTo>
              <a:lnTo>
                <a:pt x="0" y="492266"/>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BF5A05-861A-459D-B643-15221901325F}">
      <dsp:nvSpPr>
        <dsp:cNvPr id="0" name=""/>
        <dsp:cNvSpPr/>
      </dsp:nvSpPr>
      <dsp:spPr>
        <a:xfrm>
          <a:off x="4247081" y="1259593"/>
          <a:ext cx="91440" cy="1836534"/>
        </a:xfrm>
        <a:custGeom>
          <a:avLst/>
          <a:gdLst/>
          <a:ahLst/>
          <a:cxnLst/>
          <a:rect l="0" t="0" r="0" b="0"/>
          <a:pathLst>
            <a:path>
              <a:moveTo>
                <a:pt x="56021" y="0"/>
              </a:moveTo>
              <a:lnTo>
                <a:pt x="56021" y="1637734"/>
              </a:lnTo>
              <a:lnTo>
                <a:pt x="45720" y="1637734"/>
              </a:lnTo>
              <a:lnTo>
                <a:pt x="45720" y="1836534"/>
              </a:lnTo>
            </a:path>
          </a:pathLst>
        </a:custGeom>
        <a:noFill/>
        <a:ln w="1587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D4B02E-5095-4AC7-8B77-2D0E87C64E9F}">
      <dsp:nvSpPr>
        <dsp:cNvPr id="0" name=""/>
        <dsp:cNvSpPr/>
      </dsp:nvSpPr>
      <dsp:spPr>
        <a:xfrm>
          <a:off x="2012412" y="1259593"/>
          <a:ext cx="2290691" cy="1836534"/>
        </a:xfrm>
        <a:custGeom>
          <a:avLst/>
          <a:gdLst/>
          <a:ahLst/>
          <a:cxnLst/>
          <a:rect l="0" t="0" r="0" b="0"/>
          <a:pathLst>
            <a:path>
              <a:moveTo>
                <a:pt x="2290691" y="0"/>
              </a:moveTo>
              <a:lnTo>
                <a:pt x="2290691" y="1637734"/>
              </a:lnTo>
              <a:lnTo>
                <a:pt x="0" y="1637734"/>
              </a:lnTo>
              <a:lnTo>
                <a:pt x="0" y="1836534"/>
              </a:lnTo>
            </a:path>
          </a:pathLst>
        </a:custGeom>
        <a:noFill/>
        <a:ln w="1587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5B2AEF-B29E-4552-8055-FE1CE7E7D412}">
      <dsp:nvSpPr>
        <dsp:cNvPr id="0" name=""/>
        <dsp:cNvSpPr/>
      </dsp:nvSpPr>
      <dsp:spPr>
        <a:xfrm>
          <a:off x="3480321" y="407593"/>
          <a:ext cx="1645564" cy="8520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20227" numCol="1" spcCol="1270" anchor="ctr" anchorCtr="0">
          <a:noAutofit/>
        </a:bodyPr>
        <a:lstStyle/>
        <a:p>
          <a:pPr lvl="0" algn="ctr" defTabSz="711200">
            <a:lnSpc>
              <a:spcPct val="90000"/>
            </a:lnSpc>
            <a:spcBef>
              <a:spcPct val="0"/>
            </a:spcBef>
            <a:spcAft>
              <a:spcPct val="35000"/>
            </a:spcAft>
          </a:pPr>
          <a:r>
            <a:rPr lang="tr-TR" sz="1600" b="1" kern="1200" dirty="0" smtClean="0">
              <a:latin typeface="Times New Roman" pitchFamily="18" charset="0"/>
              <a:cs typeface="Times New Roman" pitchFamily="18" charset="0"/>
            </a:rPr>
            <a:t>Yusuf CENGİZ</a:t>
          </a:r>
          <a:endParaRPr lang="tr-TR" sz="1600" b="1" kern="1200" dirty="0">
            <a:latin typeface="Times New Roman" pitchFamily="18" charset="0"/>
            <a:cs typeface="Times New Roman" pitchFamily="18" charset="0"/>
          </a:endParaRPr>
        </a:p>
      </dsp:txBody>
      <dsp:txXfrm>
        <a:off x="3480321" y="407593"/>
        <a:ext cx="1645564" cy="852000"/>
      </dsp:txXfrm>
    </dsp:sp>
    <dsp:sp modelId="{5C5A9754-A3EC-47A6-B82C-B52965BEB2C1}">
      <dsp:nvSpPr>
        <dsp:cNvPr id="0" name=""/>
        <dsp:cNvSpPr/>
      </dsp:nvSpPr>
      <dsp:spPr>
        <a:xfrm>
          <a:off x="3810579" y="1070260"/>
          <a:ext cx="1481008" cy="28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Times New Roman" pitchFamily="18" charset="0"/>
              <a:cs typeface="Times New Roman" pitchFamily="18" charset="0"/>
            </a:rPr>
            <a:t>İşveren</a:t>
          </a:r>
          <a:endParaRPr lang="tr-TR" sz="1600" b="1" kern="1200" dirty="0">
            <a:latin typeface="Times New Roman" pitchFamily="18" charset="0"/>
            <a:cs typeface="Times New Roman" pitchFamily="18" charset="0"/>
          </a:endParaRPr>
        </a:p>
      </dsp:txBody>
      <dsp:txXfrm>
        <a:off x="3810579" y="1070260"/>
        <a:ext cx="1481008" cy="284000"/>
      </dsp:txXfrm>
    </dsp:sp>
    <dsp:sp modelId="{0064F582-ED29-458C-BF70-01F05CF6D08A}">
      <dsp:nvSpPr>
        <dsp:cNvPr id="0" name=""/>
        <dsp:cNvSpPr/>
      </dsp:nvSpPr>
      <dsp:spPr>
        <a:xfrm>
          <a:off x="1189630" y="3096127"/>
          <a:ext cx="1645564" cy="85200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227" numCol="1" spcCol="1270" anchor="ctr" anchorCtr="0">
          <a:noAutofit/>
        </a:bodyPr>
        <a:lstStyle/>
        <a:p>
          <a:pPr lvl="0" algn="ctr" defTabSz="844550">
            <a:lnSpc>
              <a:spcPct val="90000"/>
            </a:lnSpc>
            <a:spcBef>
              <a:spcPct val="0"/>
            </a:spcBef>
            <a:spcAft>
              <a:spcPct val="35000"/>
            </a:spcAft>
          </a:pPr>
          <a:r>
            <a:rPr lang="tr-TR" sz="1900" b="1" kern="1200" dirty="0" smtClean="0">
              <a:latin typeface="Times New Roman" pitchFamily="18" charset="0"/>
              <a:cs typeface="Times New Roman" pitchFamily="18" charset="0"/>
            </a:rPr>
            <a:t>Dr. Faruk KARSLI</a:t>
          </a:r>
          <a:endParaRPr lang="tr-TR" sz="1900" b="1" kern="1200" dirty="0">
            <a:latin typeface="Times New Roman" pitchFamily="18" charset="0"/>
            <a:cs typeface="Times New Roman" pitchFamily="18" charset="0"/>
          </a:endParaRPr>
        </a:p>
      </dsp:txBody>
      <dsp:txXfrm>
        <a:off x="1189630" y="3096127"/>
        <a:ext cx="1645564" cy="852000"/>
      </dsp:txXfrm>
    </dsp:sp>
    <dsp:sp modelId="{13595851-074A-4EEE-9EFB-5DDC25DDF8D8}">
      <dsp:nvSpPr>
        <dsp:cNvPr id="0" name=""/>
        <dsp:cNvSpPr/>
      </dsp:nvSpPr>
      <dsp:spPr>
        <a:xfrm>
          <a:off x="1518742" y="3758794"/>
          <a:ext cx="1481008" cy="28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İşyeri Hekimi</a:t>
          </a:r>
          <a:endParaRPr lang="tr-TR" sz="1400" b="1" kern="1200" dirty="0">
            <a:latin typeface="Times New Roman" pitchFamily="18" charset="0"/>
            <a:cs typeface="Times New Roman" pitchFamily="18" charset="0"/>
          </a:endParaRPr>
        </a:p>
      </dsp:txBody>
      <dsp:txXfrm>
        <a:off x="1518742" y="3758794"/>
        <a:ext cx="1481008" cy="284000"/>
      </dsp:txXfrm>
    </dsp:sp>
    <dsp:sp modelId="{EAB09038-367D-4EFD-980D-B514E1CD95D9}">
      <dsp:nvSpPr>
        <dsp:cNvPr id="0" name=""/>
        <dsp:cNvSpPr/>
      </dsp:nvSpPr>
      <dsp:spPr>
        <a:xfrm>
          <a:off x="3470019" y="3096127"/>
          <a:ext cx="1645564" cy="852000"/>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227" numCol="1" spcCol="1270" anchor="ctr" anchorCtr="0">
          <a:noAutofit/>
        </a:bodyPr>
        <a:lstStyle/>
        <a:p>
          <a:pPr lvl="0" algn="ctr" defTabSz="844550">
            <a:lnSpc>
              <a:spcPct val="90000"/>
            </a:lnSpc>
            <a:spcBef>
              <a:spcPct val="0"/>
            </a:spcBef>
            <a:spcAft>
              <a:spcPct val="35000"/>
            </a:spcAft>
          </a:pPr>
          <a:r>
            <a:rPr lang="tr-TR" sz="1900" b="1" kern="1200" dirty="0" smtClean="0">
              <a:latin typeface="Times New Roman" pitchFamily="18" charset="0"/>
              <a:cs typeface="Times New Roman" pitchFamily="18" charset="0"/>
            </a:rPr>
            <a:t>Sema KARA</a:t>
          </a:r>
          <a:endParaRPr lang="tr-TR" sz="1900" b="1" kern="1200" dirty="0">
            <a:latin typeface="Times New Roman" pitchFamily="18" charset="0"/>
            <a:cs typeface="Times New Roman" pitchFamily="18" charset="0"/>
          </a:endParaRPr>
        </a:p>
      </dsp:txBody>
      <dsp:txXfrm>
        <a:off x="3470019" y="3096127"/>
        <a:ext cx="1645564" cy="852000"/>
      </dsp:txXfrm>
    </dsp:sp>
    <dsp:sp modelId="{7E035D5D-8063-457F-A936-F7CE72A53180}">
      <dsp:nvSpPr>
        <dsp:cNvPr id="0" name=""/>
        <dsp:cNvSpPr/>
      </dsp:nvSpPr>
      <dsp:spPr>
        <a:xfrm>
          <a:off x="3713579" y="3758794"/>
          <a:ext cx="1481008" cy="28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İl Koordinatörü</a:t>
          </a:r>
          <a:endParaRPr lang="tr-TR" sz="1400" b="1" kern="1200" dirty="0">
            <a:latin typeface="Times New Roman" pitchFamily="18" charset="0"/>
            <a:cs typeface="Times New Roman" pitchFamily="18" charset="0"/>
          </a:endParaRPr>
        </a:p>
      </dsp:txBody>
      <dsp:txXfrm>
        <a:off x="3713579" y="3758794"/>
        <a:ext cx="1481008" cy="284000"/>
      </dsp:txXfrm>
    </dsp:sp>
    <dsp:sp modelId="{97E35D27-0A63-4934-9AAA-B6B3F9DE6F15}">
      <dsp:nvSpPr>
        <dsp:cNvPr id="0" name=""/>
        <dsp:cNvSpPr/>
      </dsp:nvSpPr>
      <dsp:spPr>
        <a:xfrm>
          <a:off x="85769" y="4440395"/>
          <a:ext cx="1645564" cy="8520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227" numCol="1" spcCol="1270" anchor="ctr" anchorCtr="0">
          <a:noAutofit/>
        </a:bodyPr>
        <a:lstStyle/>
        <a:p>
          <a:pPr lvl="0" algn="ctr" defTabSz="844550">
            <a:lnSpc>
              <a:spcPct val="90000"/>
            </a:lnSpc>
            <a:spcBef>
              <a:spcPct val="0"/>
            </a:spcBef>
            <a:spcAft>
              <a:spcPct val="35000"/>
            </a:spcAft>
          </a:pPr>
          <a:r>
            <a:rPr lang="tr-TR" sz="1900" b="1" kern="1200" dirty="0" smtClean="0">
              <a:latin typeface="Times New Roman" pitchFamily="18" charset="0"/>
              <a:cs typeface="Times New Roman" pitchFamily="18" charset="0"/>
            </a:rPr>
            <a:t>Hasan Hüseyin AYAN</a:t>
          </a:r>
          <a:endParaRPr lang="tr-TR" sz="1900" b="1" kern="1200" dirty="0">
            <a:latin typeface="Times New Roman" pitchFamily="18" charset="0"/>
            <a:cs typeface="Times New Roman" pitchFamily="18" charset="0"/>
          </a:endParaRPr>
        </a:p>
      </dsp:txBody>
      <dsp:txXfrm>
        <a:off x="85769" y="4440395"/>
        <a:ext cx="1645564" cy="852000"/>
      </dsp:txXfrm>
    </dsp:sp>
    <dsp:sp modelId="{1E63372C-E09B-4792-A465-C093EC0A828B}">
      <dsp:nvSpPr>
        <dsp:cNvPr id="0" name=""/>
        <dsp:cNvSpPr/>
      </dsp:nvSpPr>
      <dsp:spPr>
        <a:xfrm>
          <a:off x="414882" y="5116349"/>
          <a:ext cx="1481008" cy="504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r>
            <a:rPr lang="tr-TR" sz="1300" b="1" kern="1200" dirty="0" smtClean="0">
              <a:latin typeface="Times New Roman" pitchFamily="18" charset="0"/>
              <a:cs typeface="Times New Roman" pitchFamily="18" charset="0"/>
            </a:rPr>
            <a:t>İlçe Büro Yöneticisi</a:t>
          </a:r>
        </a:p>
        <a:p>
          <a:pPr lvl="0" algn="ctr" defTabSz="577850">
            <a:lnSpc>
              <a:spcPct val="90000"/>
            </a:lnSpc>
            <a:spcBef>
              <a:spcPct val="0"/>
            </a:spcBef>
            <a:spcAft>
              <a:spcPct val="35000"/>
            </a:spcAft>
          </a:pPr>
          <a:r>
            <a:rPr lang="tr-TR" sz="1300" b="1" kern="1200" smtClean="0">
              <a:latin typeface="Times New Roman" pitchFamily="18" charset="0"/>
              <a:cs typeface="Times New Roman" pitchFamily="18" charset="0"/>
            </a:rPr>
            <a:t>Gerede-Dörtdivan</a:t>
          </a:r>
          <a:endParaRPr lang="tr-TR" sz="1300" b="1" kern="1200" dirty="0">
            <a:latin typeface="Times New Roman" pitchFamily="18" charset="0"/>
            <a:cs typeface="Times New Roman" pitchFamily="18" charset="0"/>
          </a:endParaRPr>
        </a:p>
      </dsp:txBody>
      <dsp:txXfrm>
        <a:off x="414882" y="5116349"/>
        <a:ext cx="1481008" cy="504000"/>
      </dsp:txXfrm>
    </dsp:sp>
    <dsp:sp modelId="{BAC0C23F-B739-4E3D-B8E4-C3646EA51783}">
      <dsp:nvSpPr>
        <dsp:cNvPr id="0" name=""/>
        <dsp:cNvSpPr/>
      </dsp:nvSpPr>
      <dsp:spPr>
        <a:xfrm>
          <a:off x="2293490" y="4440395"/>
          <a:ext cx="1645564" cy="852000"/>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227" numCol="1" spcCol="1270" anchor="ctr" anchorCtr="0">
          <a:noAutofit/>
        </a:bodyPr>
        <a:lstStyle/>
        <a:p>
          <a:pPr lvl="0" algn="ctr" defTabSz="844550">
            <a:lnSpc>
              <a:spcPct val="90000"/>
            </a:lnSpc>
            <a:spcBef>
              <a:spcPct val="0"/>
            </a:spcBef>
            <a:spcAft>
              <a:spcPct val="35000"/>
            </a:spcAft>
          </a:pPr>
          <a:r>
            <a:rPr lang="tr-TR" sz="1900" b="1" kern="1200" dirty="0" smtClean="0">
              <a:latin typeface="Times New Roman" pitchFamily="18" charset="0"/>
              <a:cs typeface="Times New Roman" pitchFamily="18" charset="0"/>
            </a:rPr>
            <a:t>M. Alper AKAY</a:t>
          </a:r>
          <a:endParaRPr lang="tr-TR" sz="1900" b="1" kern="1200" dirty="0">
            <a:latin typeface="Times New Roman" pitchFamily="18" charset="0"/>
            <a:cs typeface="Times New Roman" pitchFamily="18" charset="0"/>
          </a:endParaRPr>
        </a:p>
      </dsp:txBody>
      <dsp:txXfrm>
        <a:off x="2293490" y="4440395"/>
        <a:ext cx="1645564" cy="852000"/>
      </dsp:txXfrm>
    </dsp:sp>
    <dsp:sp modelId="{E605D7DC-D580-48D3-9564-BF950AA389FB}">
      <dsp:nvSpPr>
        <dsp:cNvPr id="0" name=""/>
        <dsp:cNvSpPr/>
      </dsp:nvSpPr>
      <dsp:spPr>
        <a:xfrm>
          <a:off x="2622603" y="5112623"/>
          <a:ext cx="1481008" cy="504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r>
            <a:rPr lang="tr-TR" sz="1300" b="1" kern="1200" dirty="0" smtClean="0">
              <a:latin typeface="Times New Roman" pitchFamily="18" charset="0"/>
              <a:cs typeface="Times New Roman" pitchFamily="18" charset="0"/>
            </a:rPr>
            <a:t>İlçe Büro Yöneticisi</a:t>
          </a:r>
        </a:p>
        <a:p>
          <a:pPr lvl="0" algn="ctr" defTabSz="577850">
            <a:lnSpc>
              <a:spcPct val="90000"/>
            </a:lnSpc>
            <a:spcBef>
              <a:spcPct val="0"/>
            </a:spcBef>
            <a:spcAft>
              <a:spcPct val="35000"/>
            </a:spcAft>
          </a:pPr>
          <a:r>
            <a:rPr lang="tr-TR" sz="1300" b="1" kern="1200" dirty="0" smtClean="0">
              <a:latin typeface="Times New Roman" pitchFamily="18" charset="0"/>
              <a:cs typeface="Times New Roman" pitchFamily="18" charset="0"/>
            </a:rPr>
            <a:t>Yeniçağa-Göynük</a:t>
          </a:r>
          <a:endParaRPr lang="tr-TR" sz="1300" b="1" kern="1200" dirty="0">
            <a:latin typeface="Times New Roman" pitchFamily="18" charset="0"/>
            <a:cs typeface="Times New Roman" pitchFamily="18" charset="0"/>
          </a:endParaRPr>
        </a:p>
      </dsp:txBody>
      <dsp:txXfrm>
        <a:off x="2622603" y="5112623"/>
        <a:ext cx="1481008" cy="504000"/>
      </dsp:txXfrm>
    </dsp:sp>
    <dsp:sp modelId="{F5F50B22-2FED-45D5-A4EC-87BC9D3AFD05}">
      <dsp:nvSpPr>
        <dsp:cNvPr id="0" name=""/>
        <dsp:cNvSpPr/>
      </dsp:nvSpPr>
      <dsp:spPr>
        <a:xfrm>
          <a:off x="4501212" y="4440395"/>
          <a:ext cx="1645564" cy="852000"/>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227" numCol="1" spcCol="1270" anchor="ctr" anchorCtr="0">
          <a:noAutofit/>
        </a:bodyPr>
        <a:lstStyle/>
        <a:p>
          <a:pPr lvl="0" algn="ctr" defTabSz="844550">
            <a:lnSpc>
              <a:spcPct val="90000"/>
            </a:lnSpc>
            <a:spcBef>
              <a:spcPct val="0"/>
            </a:spcBef>
            <a:spcAft>
              <a:spcPct val="35000"/>
            </a:spcAft>
          </a:pPr>
          <a:r>
            <a:rPr lang="tr-TR" sz="1900" b="1" kern="1200" dirty="0" smtClean="0">
              <a:latin typeface="Times New Roman" pitchFamily="18" charset="0"/>
              <a:cs typeface="Times New Roman" pitchFamily="18" charset="0"/>
            </a:rPr>
            <a:t>Yener YÜZÜAK</a:t>
          </a:r>
          <a:endParaRPr lang="tr-TR" sz="1900" b="1" kern="1200" dirty="0">
            <a:latin typeface="Times New Roman" pitchFamily="18" charset="0"/>
            <a:cs typeface="Times New Roman" pitchFamily="18" charset="0"/>
          </a:endParaRPr>
        </a:p>
      </dsp:txBody>
      <dsp:txXfrm>
        <a:off x="4501212" y="4440395"/>
        <a:ext cx="1645564" cy="852000"/>
      </dsp:txXfrm>
    </dsp:sp>
    <dsp:sp modelId="{D47EA131-92D5-433D-B1C6-8EF1CFDEB6BE}">
      <dsp:nvSpPr>
        <dsp:cNvPr id="0" name=""/>
        <dsp:cNvSpPr/>
      </dsp:nvSpPr>
      <dsp:spPr>
        <a:xfrm>
          <a:off x="4830325" y="5112623"/>
          <a:ext cx="1481008" cy="5040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r>
            <a:rPr lang="tr-TR" sz="1300" b="1" kern="1200" dirty="0" smtClean="0">
              <a:latin typeface="Times New Roman" pitchFamily="18" charset="0"/>
              <a:cs typeface="Times New Roman" pitchFamily="18" charset="0"/>
            </a:rPr>
            <a:t>İlçe Büro Yöneticisi</a:t>
          </a:r>
        </a:p>
        <a:p>
          <a:pPr lvl="0" algn="ctr" defTabSz="577850">
            <a:lnSpc>
              <a:spcPct val="90000"/>
            </a:lnSpc>
            <a:spcBef>
              <a:spcPct val="0"/>
            </a:spcBef>
            <a:spcAft>
              <a:spcPct val="35000"/>
            </a:spcAft>
          </a:pPr>
          <a:r>
            <a:rPr lang="tr-TR" sz="1300" b="1" kern="1200" dirty="0" smtClean="0">
              <a:latin typeface="Times New Roman" pitchFamily="18" charset="0"/>
              <a:cs typeface="Times New Roman" pitchFamily="18" charset="0"/>
            </a:rPr>
            <a:t>Mengen-</a:t>
          </a:r>
          <a:r>
            <a:rPr lang="tr-TR" sz="1300" b="1" kern="1200" dirty="0" err="1" smtClean="0">
              <a:latin typeface="Times New Roman" pitchFamily="18" charset="0"/>
              <a:cs typeface="Times New Roman" pitchFamily="18" charset="0"/>
            </a:rPr>
            <a:t>Kıbrıscık</a:t>
          </a:r>
          <a:endParaRPr lang="tr-TR" sz="1300" b="1" kern="1200" dirty="0">
            <a:latin typeface="Times New Roman" pitchFamily="18" charset="0"/>
            <a:cs typeface="Times New Roman" pitchFamily="18" charset="0"/>
          </a:endParaRPr>
        </a:p>
      </dsp:txBody>
      <dsp:txXfrm>
        <a:off x="4830325" y="5112623"/>
        <a:ext cx="1481008" cy="504000"/>
      </dsp:txXfrm>
    </dsp:sp>
    <dsp:sp modelId="{9E9D4C52-BD4C-4583-BDF0-9945E0226C93}">
      <dsp:nvSpPr>
        <dsp:cNvPr id="0" name=""/>
        <dsp:cNvSpPr/>
      </dsp:nvSpPr>
      <dsp:spPr>
        <a:xfrm>
          <a:off x="6708933" y="4440395"/>
          <a:ext cx="1645564" cy="85200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227" numCol="1" spcCol="1270" anchor="ctr" anchorCtr="0">
          <a:noAutofit/>
        </a:bodyPr>
        <a:lstStyle/>
        <a:p>
          <a:pPr lvl="0" algn="ctr" defTabSz="844550">
            <a:lnSpc>
              <a:spcPct val="90000"/>
            </a:lnSpc>
            <a:spcBef>
              <a:spcPct val="0"/>
            </a:spcBef>
            <a:spcAft>
              <a:spcPct val="35000"/>
            </a:spcAft>
          </a:pPr>
          <a:r>
            <a:rPr lang="tr-TR" sz="1900" b="1" kern="1200" dirty="0" smtClean="0">
              <a:latin typeface="Times New Roman" pitchFamily="18" charset="0"/>
              <a:cs typeface="Times New Roman" pitchFamily="18" charset="0"/>
            </a:rPr>
            <a:t>Murat ARICAN</a:t>
          </a:r>
          <a:endParaRPr lang="tr-TR" sz="1900" b="1" kern="1200" dirty="0">
            <a:latin typeface="Times New Roman" pitchFamily="18" charset="0"/>
            <a:cs typeface="Times New Roman" pitchFamily="18" charset="0"/>
          </a:endParaRPr>
        </a:p>
      </dsp:txBody>
      <dsp:txXfrm>
        <a:off x="6708933" y="4440395"/>
        <a:ext cx="1645564" cy="852000"/>
      </dsp:txXfrm>
    </dsp:sp>
    <dsp:sp modelId="{280A77E6-3B72-4239-916C-9B0B8A1BB319}">
      <dsp:nvSpPr>
        <dsp:cNvPr id="0" name=""/>
        <dsp:cNvSpPr/>
      </dsp:nvSpPr>
      <dsp:spPr>
        <a:xfrm>
          <a:off x="7038046" y="5112623"/>
          <a:ext cx="1481008"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r>
            <a:rPr lang="tr-TR" sz="1300" b="1" kern="1200" dirty="0" smtClean="0">
              <a:latin typeface="Times New Roman" pitchFamily="18" charset="0"/>
              <a:cs typeface="Times New Roman" pitchFamily="18" charset="0"/>
            </a:rPr>
            <a:t>İlçe Büro Yöneticisi</a:t>
          </a:r>
        </a:p>
        <a:p>
          <a:pPr lvl="0" algn="ctr" defTabSz="577850">
            <a:lnSpc>
              <a:spcPct val="90000"/>
            </a:lnSpc>
            <a:spcBef>
              <a:spcPct val="0"/>
            </a:spcBef>
            <a:spcAft>
              <a:spcPct val="35000"/>
            </a:spcAft>
          </a:pPr>
          <a:r>
            <a:rPr lang="tr-TR" sz="1300" b="1" kern="1200" dirty="0" smtClean="0">
              <a:latin typeface="Times New Roman" pitchFamily="18" charset="0"/>
              <a:cs typeface="Times New Roman" pitchFamily="18" charset="0"/>
            </a:rPr>
            <a:t>Mudurnu-Seben</a:t>
          </a:r>
          <a:endParaRPr lang="tr-TR" sz="1300" b="1" kern="1200" dirty="0">
            <a:latin typeface="Times New Roman" pitchFamily="18" charset="0"/>
            <a:cs typeface="Times New Roman" pitchFamily="18" charset="0"/>
          </a:endParaRPr>
        </a:p>
      </dsp:txBody>
      <dsp:txXfrm>
        <a:off x="7038046" y="5112623"/>
        <a:ext cx="1481008" cy="504000"/>
      </dsp:txXfrm>
    </dsp:sp>
    <dsp:sp modelId="{F076BD1C-CB54-4070-901C-738B96693EB8}">
      <dsp:nvSpPr>
        <dsp:cNvPr id="0" name=""/>
        <dsp:cNvSpPr/>
      </dsp:nvSpPr>
      <dsp:spPr>
        <a:xfrm>
          <a:off x="2133904" y="1645624"/>
          <a:ext cx="1662020" cy="85200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227" numCol="1" spcCol="1270" anchor="ctr" anchorCtr="0">
          <a:noAutofit/>
        </a:bodyPr>
        <a:lstStyle/>
        <a:p>
          <a:pPr lvl="0" algn="ctr" defTabSz="844550">
            <a:lnSpc>
              <a:spcPct val="90000"/>
            </a:lnSpc>
            <a:spcBef>
              <a:spcPct val="0"/>
            </a:spcBef>
            <a:spcAft>
              <a:spcPct val="35000"/>
            </a:spcAft>
          </a:pPr>
          <a:r>
            <a:rPr lang="tr-TR" sz="1900" b="1" kern="1200" dirty="0" smtClean="0">
              <a:latin typeface="Times New Roman" pitchFamily="18" charset="0"/>
              <a:cs typeface="Times New Roman" pitchFamily="18" charset="0"/>
            </a:rPr>
            <a:t>İbrahim KUNUK</a:t>
          </a:r>
          <a:endParaRPr lang="tr-TR" sz="1900" b="1" kern="1200" dirty="0">
            <a:latin typeface="Times New Roman" pitchFamily="18" charset="0"/>
            <a:cs typeface="Times New Roman" pitchFamily="18" charset="0"/>
          </a:endParaRPr>
        </a:p>
      </dsp:txBody>
      <dsp:txXfrm>
        <a:off x="2133904" y="1645624"/>
        <a:ext cx="1662020" cy="852000"/>
      </dsp:txXfrm>
    </dsp:sp>
    <dsp:sp modelId="{53000306-24C7-44E0-B0C1-2864C1A3754C}">
      <dsp:nvSpPr>
        <dsp:cNvPr id="0" name=""/>
        <dsp:cNvSpPr/>
      </dsp:nvSpPr>
      <dsp:spPr>
        <a:xfrm>
          <a:off x="2464618" y="2308288"/>
          <a:ext cx="1495818" cy="28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Times New Roman" pitchFamily="18" charset="0"/>
              <a:cs typeface="Times New Roman" pitchFamily="18" charset="0"/>
            </a:rPr>
            <a:t>İşveren Vekili</a:t>
          </a:r>
          <a:endParaRPr lang="tr-TR" sz="1600" b="1" kern="1200" dirty="0">
            <a:latin typeface="Times New Roman" pitchFamily="18" charset="0"/>
            <a:cs typeface="Times New Roman" pitchFamily="18" charset="0"/>
          </a:endParaRPr>
        </a:p>
      </dsp:txBody>
      <dsp:txXfrm>
        <a:off x="2464618" y="2308288"/>
        <a:ext cx="1495818" cy="28400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9CB6426-A409-4868-882E-FAF8A907B14C}" type="datetimeFigureOut">
              <a:rPr lang="tr-TR" smtClean="0"/>
              <a:t>15.12.2016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DF53F-B419-4893-8369-BBCAE0AA5309}" type="slidenum">
              <a:rPr lang="tr-TR" smtClean="0"/>
              <a:t>‹#›</a:t>
            </a:fld>
            <a:endParaRPr lang="tr-T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9CB6426-A409-4868-882E-FAF8A907B14C}" type="datetimeFigureOut">
              <a:rPr lang="tr-TR" smtClean="0"/>
              <a:t>15.12.2016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DF53F-B419-4893-8369-BBCAE0AA530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9CB6426-A409-4868-882E-FAF8A907B14C}" type="datetimeFigureOut">
              <a:rPr lang="tr-TR" smtClean="0"/>
              <a:t>15.12.2016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DF53F-B419-4893-8369-BBCAE0AA530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9CB6426-A409-4868-882E-FAF8A907B14C}" type="datetimeFigureOut">
              <a:rPr lang="tr-TR" smtClean="0"/>
              <a:t>15.12.2016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BDF53F-B419-4893-8369-BBCAE0AA5309}"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5" name="Title 94"/>
          <p:cNvSpPr>
            <a:spLocks noGrp="1"/>
          </p:cNvSpPr>
          <p:nvPr>
            <p:ph type="title"/>
          </p:nvPr>
        </p:nvSpPr>
        <p:spPr>
          <a:xfrm>
            <a:off x="457200" y="4463568"/>
            <a:ext cx="8305800" cy="1143000"/>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F9CB6426-A409-4868-882E-FAF8A907B14C}" type="datetimeFigureOut">
              <a:rPr lang="tr-TR" smtClean="0"/>
              <a:t>15.12.2016</a:t>
            </a:fld>
            <a:endParaRPr lang="tr-TR"/>
          </a:p>
        </p:txBody>
      </p:sp>
      <p:sp>
        <p:nvSpPr>
          <p:cNvPr id="91" name="Footer Placeholder 90"/>
          <p:cNvSpPr>
            <a:spLocks noGrp="1"/>
          </p:cNvSpPr>
          <p:nvPr>
            <p:ph type="ftr" sz="quarter" idx="11"/>
          </p:nvPr>
        </p:nvSpPr>
        <p:spPr/>
        <p:txBody>
          <a:bodyPr/>
          <a:lstStyle/>
          <a:p>
            <a:endParaRPr lang="tr-TR"/>
          </a:p>
        </p:txBody>
      </p:sp>
      <p:sp>
        <p:nvSpPr>
          <p:cNvPr id="92" name="Slide Number Placeholder 91"/>
          <p:cNvSpPr>
            <a:spLocks noGrp="1"/>
          </p:cNvSpPr>
          <p:nvPr>
            <p:ph type="sldNum" sz="quarter" idx="12"/>
          </p:nvPr>
        </p:nvSpPr>
        <p:spPr/>
        <p:txBody>
          <a:bodyPr/>
          <a:lstStyle/>
          <a:p>
            <a:fld id="{90BDF53F-B419-4893-8369-BBCAE0AA530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9CB6426-A409-4868-882E-FAF8A907B14C}" type="datetimeFigureOut">
              <a:rPr lang="tr-TR" smtClean="0"/>
              <a:t>15.12.2016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BDF53F-B419-4893-8369-BBCAE0AA530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F9CB6426-A409-4868-882E-FAF8A907B14C}" type="datetimeFigureOut">
              <a:rPr lang="tr-TR" smtClean="0"/>
              <a:t>15.12.2016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BDF53F-B419-4893-8369-BBCAE0AA530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9CB6426-A409-4868-882E-FAF8A907B14C}" type="datetimeFigureOut">
              <a:rPr lang="tr-TR" smtClean="0"/>
              <a:t>15.12.2016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0BDF53F-B419-4893-8369-BBCAE0AA530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B6426-A409-4868-882E-FAF8A907B14C}" type="datetimeFigureOut">
              <a:rPr lang="tr-TR" smtClean="0"/>
              <a:t>15.12.2016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0BDF53F-B419-4893-8369-BBCAE0AA530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CB6426-A409-4868-882E-FAF8A907B14C}" type="datetimeFigureOut">
              <a:rPr lang="tr-TR" smtClean="0"/>
              <a:t>15.12.2016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BDF53F-B419-4893-8369-BBCAE0AA5309}" type="slidenum">
              <a:rPr lang="tr-TR" smtClean="0"/>
              <a:t>‹#›</a:t>
            </a:fld>
            <a:endParaRPr lang="tr-T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Date Placeholder 4"/>
          <p:cNvSpPr>
            <a:spLocks noGrp="1"/>
          </p:cNvSpPr>
          <p:nvPr>
            <p:ph type="dt" sz="half" idx="10"/>
          </p:nvPr>
        </p:nvSpPr>
        <p:spPr/>
        <p:txBody>
          <a:bodyPr/>
          <a:lstStyle/>
          <a:p>
            <a:fld id="{F9CB6426-A409-4868-882E-FAF8A907B14C}" type="datetimeFigureOut">
              <a:rPr lang="tr-TR" smtClean="0"/>
              <a:t>15.12.2016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BDF53F-B419-4893-8369-BBCAE0AA5309}" type="slidenum">
              <a:rPr lang="tr-TR" smtClean="0"/>
              <a:t>‹#›</a:t>
            </a:fld>
            <a:endParaRPr lang="tr-T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9CB6426-A409-4868-882E-FAF8A907B14C}" type="datetimeFigureOut">
              <a:rPr lang="tr-TR" smtClean="0"/>
              <a:t>15.12.2016</a:t>
            </a:fld>
            <a:endParaRPr lang="tr-T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0BDF53F-B419-4893-8369-BBCAE0AA530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6889" y="3284984"/>
            <a:ext cx="4320480" cy="1588517"/>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2800" b="1"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BOLU </a:t>
            </a:r>
            <a:br>
              <a:rPr lang="tr-TR" sz="2800" b="1"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tr-TR" sz="2800" b="1"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İL MİLLİ EĞİTİM MÜDÜRLÜĞÜ</a:t>
            </a:r>
            <a:endParaRPr lang="tr-TR" sz="2800" b="1"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3" name="Alt Başlık 2"/>
          <p:cNvSpPr>
            <a:spLocks noGrp="1"/>
          </p:cNvSpPr>
          <p:nvPr>
            <p:ph type="subTitle" idx="1"/>
          </p:nvPr>
        </p:nvSpPr>
        <p:spPr>
          <a:xfrm>
            <a:off x="2555776" y="5229200"/>
            <a:ext cx="6372200" cy="131988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3600" b="1" spc="0" dirty="0" smtClean="0">
                <a:ln/>
                <a:solidFill>
                  <a:schemeClr val="tx1">
                    <a:lumMod val="95000"/>
                    <a:lumOff val="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İŞ SAĞLIĞI VE GÜVENLİĞİ BİRİMİ</a:t>
            </a:r>
            <a:endParaRPr lang="tr-TR" sz="3600" b="1" spc="0" dirty="0">
              <a:ln/>
              <a:solidFill>
                <a:schemeClr val="tx1">
                  <a:lumMod val="95000"/>
                  <a:lumOff val="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17680"/>
            <a:ext cx="1296000" cy="1283328"/>
          </a:xfrm>
          <a:prstGeom prst="roundRect">
            <a:avLst>
              <a:gd name="adj" fmla="val 4167"/>
            </a:avLst>
          </a:prstGeom>
          <a:solidFill>
            <a:srgbClr val="FFFFFF"/>
          </a:solidFill>
          <a:ln w="76200" cap="sq">
            <a:solidFill>
              <a:srgbClr val="EAEAEA"/>
            </a:solidFill>
            <a:miter lim="800000"/>
          </a:ln>
          <a:effectLst>
            <a:outerShdw dist="35921" dir="2700000" algn="ctr" rotWithShape="0">
              <a:schemeClr val="bg2"/>
            </a:outerShdw>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2299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Otopark, depo, tesisat dairelerinde vb. yerlerde tekerlekli tip yangın söndürme cihazı bulundurulmalıdır.</a:t>
            </a:r>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TÜPLERİNİN TÜRÜ, </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YERİ, SAYISI, BAKIMLARI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098" name="Picture 2" descr="tekerlekli yangın söndürme tüpü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36912"/>
            <a:ext cx="5953125"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Söndürme cihazına ulaşma mesafesi en fazla 25m’dir.</a:t>
            </a:r>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TÜPLERİNİN TÜRÜ, </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YERİ, SAYISI, BAKIMLARI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AutoShape 2" descr="yangın tüpü çizim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yangın tüpü çizim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yangın tüpü çizim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8" descr="yangın tüpü çizim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descr="Stok fotoğraf: Vektör · kırmızı · yüz · su · eller · yangı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Sol Sağ Ok 10"/>
          <p:cNvSpPr/>
          <p:nvPr/>
        </p:nvSpPr>
        <p:spPr>
          <a:xfrm>
            <a:off x="2843808" y="3614526"/>
            <a:ext cx="2808312" cy="1224136"/>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12" name="Dikdörtgen 11"/>
          <p:cNvSpPr/>
          <p:nvPr/>
        </p:nvSpPr>
        <p:spPr>
          <a:xfrm>
            <a:off x="917575" y="3349431"/>
            <a:ext cx="178767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Max</a:t>
            </a: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25m.</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34" name="Picture 14" descr="yangın tüpü çizim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852936"/>
            <a:ext cx="2993318" cy="299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94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4kg-12kg aralığındaki cihazlar 90cm’yi aşmayacak şekilde monte edilir.</a:t>
            </a:r>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TÜPLERİNİN TÜRÜ, </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YERİ, SAYISI, BAKIMLARI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146" name="Picture 2" descr="[​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108853"/>
            <a:ext cx="3312368" cy="441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45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Yangın tüplerinin yılda bir yerinde genel kontrolleri yapılır ve 4. yılın sonunda içindeki söndürme maddeleri yenilenerek hidrostatik testleri yapılır. Cihazlar dolum için alındığında firma yerine kullanıma hazır yangın söndürme cihazı bırakır.</a:t>
            </a:r>
          </a:p>
          <a:p>
            <a:pPr lvl="1"/>
            <a:r>
              <a:rPr lang="tr-TR" dirty="0" smtClean="0"/>
              <a:t>Tüplerin yıllık bakımları yapıldığında üzerlerinde bulunan kontrol bölmelerindeki etiketleri yapıştırılmalıdır.</a:t>
            </a:r>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TÜPLERİNİN TÜRÜ, </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YERİ, SAYISI, BAKIMLARI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170" name="Picture 2" descr="http://www.mistok.com.tr/uresim/DSC_0094.JPG"/>
          <p:cNvPicPr>
            <a:picLocks noChangeAspect="1" noChangeArrowheads="1"/>
          </p:cNvPicPr>
          <p:nvPr/>
        </p:nvPicPr>
        <p:blipFill rotWithShape="1">
          <a:blip r:embed="rId3">
            <a:extLst>
              <a:ext uri="{28A0092B-C50C-407E-A947-70E740481C1C}">
                <a14:useLocalDpi xmlns:a14="http://schemas.microsoft.com/office/drawing/2010/main" val="0"/>
              </a:ext>
            </a:extLst>
          </a:blip>
          <a:srcRect l="31036" t="65550" r="24047" b="26512"/>
          <a:stretch/>
        </p:blipFill>
        <p:spPr bwMode="auto">
          <a:xfrm>
            <a:off x="1259632" y="4005064"/>
            <a:ext cx="6235700" cy="16637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14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57200" y="1600200"/>
            <a:ext cx="4690864" cy="4525963"/>
          </a:xfrm>
        </p:spPr>
        <p:txBody>
          <a:bodyPr>
            <a:normAutofit/>
          </a:bodyPr>
          <a:lstStyle/>
          <a:p>
            <a:pPr lvl="1"/>
            <a:r>
              <a:rPr lang="tr-TR" dirty="0" smtClean="0"/>
              <a:t>Söndürme cihazlarının bakımını yapan üreticilerin veya servis firmalarının dolum ve servis yeterlik belgesine sahip olması gerekir. Servis veren firmalar, istenildiğinde müşterilere belgelerini göstermek zorundadır.</a:t>
            </a:r>
          </a:p>
          <a:p>
            <a:pPr lvl="1"/>
            <a:r>
              <a:rPr lang="tr-TR" dirty="0" smtClean="0"/>
              <a:t>Bakım ve servis hizmetini veren firmadan tüplerin marka, bakım/dolum tarihi bilgilerini içeren belge alınmalı ve İSG klasörüne koyulmalıdır.</a:t>
            </a:r>
          </a:p>
          <a:p>
            <a:pPr lvl="1"/>
            <a:endParaRPr lang="tr-TR" dirty="0" smtClean="0"/>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TÜPLERİNİN TÜRÜ, </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YERİ, SAYISI, BAKIMLARI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194" name="Picture 2" descr="http://www.kiratlikimya.com/img/belge/belge3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281" y="1700808"/>
            <a:ext cx="3430784" cy="485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23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67544" y="1700808"/>
            <a:ext cx="8229600" cy="4525963"/>
          </a:xfrm>
        </p:spPr>
        <p:txBody>
          <a:bodyPr>
            <a:normAutofit/>
          </a:bodyPr>
          <a:lstStyle/>
          <a:p>
            <a:pPr marL="365760" lvl="1" indent="0">
              <a:buNone/>
            </a:pPr>
            <a:r>
              <a:rPr lang="tr-TR" dirty="0" smtClean="0"/>
              <a:t>50 kişiden fazla yaşayanın bulunduğu 2 kat ve üstü tüm binalarda kaçış yolları (yani yangın merdivenleri) zorunludur.</a:t>
            </a:r>
          </a:p>
          <a:p>
            <a:pPr marL="365760" lvl="1" indent="0">
              <a:buNone/>
            </a:pPr>
            <a:r>
              <a:rPr lang="tr-TR" dirty="0" smtClean="0"/>
              <a:t>Tutukluların ve ağır düzeyde engellilerin bulunduğu ve 24 saat bu kişileri tahliye edecek bir ekibin görevli olduğu yerler hariç hiçbir binada kaçış yolları ve kapıları KİLİTLENEMEZ ve ENGELLENEMEZ!</a:t>
            </a:r>
          </a:p>
        </p:txBody>
      </p:sp>
      <p:sp>
        <p:nvSpPr>
          <p:cNvPr id="5" name="Başlık 4"/>
          <p:cNvSpPr>
            <a:spLocks noGrp="1"/>
          </p:cNvSpPr>
          <p:nvPr>
            <p:ph type="title"/>
          </p:nvPr>
        </p:nvSpPr>
        <p:spPr>
          <a:xfrm>
            <a:off x="457200" y="274638"/>
            <a:ext cx="7211144" cy="1143000"/>
          </a:xfrm>
        </p:spPr>
        <p:txBody>
          <a:bodyPr>
            <a:noAutofit/>
          </a:bodyPr>
          <a:lstStyle/>
          <a:p>
            <a:pPr algn="ct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KAÇIŞ YOLLARININ BELİRLENMESİ, </a:t>
            </a:r>
            <a:b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YETERLİ SAYIDA VE ÖZELLİKTE OLMASI</a:t>
            </a:r>
            <a:endParaRPr lang="tr-TR" sz="28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220" name="Picture 4" descr="kilit yasa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88" y="4306664"/>
            <a:ext cx="2340000" cy="2340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ercanstatikboya.com/wp-content/uploads/ykapi/elektrostatik_yangi_kapisi%20(1).jpg"/>
          <p:cNvPicPr>
            <a:picLocks noChangeAspect="1" noChangeArrowheads="1"/>
          </p:cNvPicPr>
          <p:nvPr/>
        </p:nvPicPr>
        <p:blipFill rotWithShape="1">
          <a:blip r:embed="rId4">
            <a:extLst>
              <a:ext uri="{28A0092B-C50C-407E-A947-70E740481C1C}">
                <a14:useLocalDpi xmlns:a14="http://schemas.microsoft.com/office/drawing/2010/main" val="0"/>
              </a:ext>
            </a:extLst>
          </a:blip>
          <a:srcRect t="39450" r="41950" b="30275"/>
          <a:stretch/>
        </p:blipFill>
        <p:spPr bwMode="auto">
          <a:xfrm>
            <a:off x="3275856" y="4306663"/>
            <a:ext cx="5018791"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712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57200" y="1783357"/>
            <a:ext cx="8229600" cy="4525963"/>
          </a:xfrm>
        </p:spPr>
        <p:txBody>
          <a:bodyPr>
            <a:noAutofit/>
          </a:bodyPr>
          <a:lstStyle/>
          <a:p>
            <a:pPr lvl="1"/>
            <a:r>
              <a:rPr lang="tr-TR" sz="2400" dirty="0" smtClean="0"/>
              <a:t>Kaçış yolları her yerden görülebilir olmalıdır.</a:t>
            </a:r>
          </a:p>
          <a:p>
            <a:pPr lvl="1"/>
            <a:endParaRPr lang="tr-TR" sz="2400" dirty="0" smtClean="0"/>
          </a:p>
          <a:p>
            <a:pPr lvl="1"/>
            <a:r>
              <a:rPr lang="tr-TR" sz="2400" dirty="0" smtClean="0"/>
              <a:t>İnsanları doğrudan bina dışına yönlendirmelidir.</a:t>
            </a:r>
          </a:p>
          <a:p>
            <a:pPr lvl="1"/>
            <a:endParaRPr lang="tr-TR" sz="2400" dirty="0" smtClean="0"/>
          </a:p>
          <a:p>
            <a:pPr lvl="1"/>
            <a:r>
              <a:rPr lang="tr-TR" sz="2400" dirty="0" smtClean="0"/>
              <a:t>Kaçış yolu tasarlanırken ikinci bir odadan geçiş, ekstra kapı kullanımı söz konusu olamaz.</a:t>
            </a:r>
          </a:p>
          <a:p>
            <a:pPr lvl="1"/>
            <a:endParaRPr lang="tr-TR" sz="2400" dirty="0" smtClean="0"/>
          </a:p>
          <a:p>
            <a:pPr lvl="1"/>
            <a:r>
              <a:rPr lang="tr-TR" sz="2400" dirty="0" smtClean="0"/>
              <a:t>Yangın merdivenine doğrudan koridordan girilir ve bir kez yangın merdivenine girildikten sonra yol asla bina içine geri verilemez.</a:t>
            </a:r>
            <a:endParaRPr lang="tr-TR" sz="2400" dirty="0"/>
          </a:p>
        </p:txBody>
      </p:sp>
      <p:sp>
        <p:nvSpPr>
          <p:cNvPr id="5" name="Başlık 4"/>
          <p:cNvSpPr>
            <a:spLocks noGrp="1"/>
          </p:cNvSpPr>
          <p:nvPr>
            <p:ph type="title"/>
          </p:nvPr>
        </p:nvSpPr>
        <p:spPr>
          <a:xfrm>
            <a:off x="457200" y="274638"/>
            <a:ext cx="7211144" cy="1143000"/>
          </a:xfrm>
        </p:spPr>
        <p:txBody>
          <a:bodyPr>
            <a:noAutofit/>
          </a:bodyPr>
          <a:lstStyle/>
          <a:p>
            <a:pPr algn="ct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KAÇIŞ YOLLARININ BELİRLENMESİ, </a:t>
            </a:r>
            <a:b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YETERLİ SAYIDA VE ÖZELLİKTE OLMASI</a:t>
            </a:r>
            <a:endParaRPr lang="tr-TR" sz="28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6184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833" y="2695178"/>
            <a:ext cx="71913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a:t>Okul ve Eğitim yapılarında, </a:t>
            </a:r>
            <a:r>
              <a:rPr lang="tr-TR" dirty="0" smtClean="0"/>
              <a:t>herhangi </a:t>
            </a:r>
            <a:r>
              <a:rPr lang="tr-TR" dirty="0"/>
              <a:t>bir kişinin herhangi bir çıkışa olan azami </a:t>
            </a:r>
            <a:r>
              <a:rPr lang="tr-TR" dirty="0" smtClean="0"/>
              <a:t>uzaklığının tek yönde 15 metreyi aşmaması, çift yönde ise 45 metreyi aşmaması gerekir.</a:t>
            </a:r>
          </a:p>
          <a:p>
            <a:pPr marL="365760" lvl="1" indent="0">
              <a:buNone/>
            </a:pPr>
            <a:r>
              <a:rPr lang="tr-TR" dirty="0" smtClean="0"/>
              <a:t> </a:t>
            </a:r>
          </a:p>
        </p:txBody>
      </p:sp>
      <p:sp>
        <p:nvSpPr>
          <p:cNvPr id="5" name="Başlık 4"/>
          <p:cNvSpPr>
            <a:spLocks noGrp="1"/>
          </p:cNvSpPr>
          <p:nvPr>
            <p:ph type="title"/>
          </p:nvPr>
        </p:nvSpPr>
        <p:spPr>
          <a:xfrm>
            <a:off x="457200" y="274638"/>
            <a:ext cx="7211144" cy="1143000"/>
          </a:xfrm>
        </p:spPr>
        <p:txBody>
          <a:bodyPr>
            <a:noAutofit/>
          </a:bodyPr>
          <a:lstStyle/>
          <a:p>
            <a:pPr algn="ct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KAÇIŞ YOLLARININ BELİRLENMESİ, </a:t>
            </a:r>
            <a:b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YETERLİ SAYIDA VE ÖZELLİKTE OLMASI</a:t>
            </a:r>
            <a:endParaRPr lang="tr-TR" sz="28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Sol Sağ Ok 1"/>
          <p:cNvSpPr/>
          <p:nvPr/>
        </p:nvSpPr>
        <p:spPr>
          <a:xfrm>
            <a:off x="2051720" y="4077072"/>
            <a:ext cx="5832648" cy="432048"/>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En Fazla 15 Metre</a:t>
            </a:r>
            <a:endParaRPr lang="tr-TR" dirty="0"/>
          </a:p>
        </p:txBody>
      </p:sp>
    </p:spTree>
    <p:extLst>
      <p:ext uri="{BB962C8B-B14F-4D97-AF65-F5344CB8AC3E}">
        <p14:creationId xmlns:p14="http://schemas.microsoft.com/office/powerpoint/2010/main" val="4218382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a:t>Okul ve Eğitim yapılarında, </a:t>
            </a:r>
            <a:r>
              <a:rPr lang="tr-TR" dirty="0" smtClean="0"/>
              <a:t>herhangi </a:t>
            </a:r>
            <a:r>
              <a:rPr lang="tr-TR" dirty="0"/>
              <a:t>bir kişinin herhangi bir çıkışa olan azami </a:t>
            </a:r>
            <a:r>
              <a:rPr lang="tr-TR" dirty="0" smtClean="0"/>
              <a:t>uzaklığının tek yönde 15 metreyi aşmaması, çift yönde ise 45 metreyi aşmaması gerekir.</a:t>
            </a:r>
          </a:p>
          <a:p>
            <a:pPr marL="365760" lvl="1" indent="0">
              <a:buNone/>
            </a:pPr>
            <a:r>
              <a:rPr lang="tr-TR" dirty="0" smtClean="0"/>
              <a:t> </a:t>
            </a:r>
          </a:p>
        </p:txBody>
      </p:sp>
      <p:sp>
        <p:nvSpPr>
          <p:cNvPr id="5" name="Başlık 4"/>
          <p:cNvSpPr>
            <a:spLocks noGrp="1"/>
          </p:cNvSpPr>
          <p:nvPr>
            <p:ph type="title"/>
          </p:nvPr>
        </p:nvSpPr>
        <p:spPr>
          <a:xfrm>
            <a:off x="457200" y="274638"/>
            <a:ext cx="7211144" cy="1143000"/>
          </a:xfrm>
        </p:spPr>
        <p:txBody>
          <a:bodyPr>
            <a:noAutofit/>
          </a:bodyPr>
          <a:lstStyle/>
          <a:p>
            <a:pPr algn="ct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KAÇIŞ YOLLARININ BELİRLENMESİ, </a:t>
            </a:r>
            <a:b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YETERLİ SAYIDA VE ÖZELLİKTE OLMASI</a:t>
            </a:r>
            <a:endParaRPr lang="tr-TR" sz="28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96952"/>
            <a:ext cx="7740499" cy="326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ol Sağ Ok 1"/>
          <p:cNvSpPr/>
          <p:nvPr/>
        </p:nvSpPr>
        <p:spPr>
          <a:xfrm>
            <a:off x="1619672" y="4149080"/>
            <a:ext cx="5832648" cy="432048"/>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En Fazla 45 Metre</a:t>
            </a:r>
            <a:endParaRPr lang="tr-TR" dirty="0"/>
          </a:p>
        </p:txBody>
      </p:sp>
    </p:spTree>
    <p:extLst>
      <p:ext uri="{BB962C8B-B14F-4D97-AF65-F5344CB8AC3E}">
        <p14:creationId xmlns:p14="http://schemas.microsoft.com/office/powerpoint/2010/main" val="4060301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Kaçış yolları 80cm’den dar, 50’den fazla kişinin bulunduğu katlarda ise 110cm’den dar olamaz.</a:t>
            </a:r>
          </a:p>
        </p:txBody>
      </p:sp>
      <p:sp>
        <p:nvSpPr>
          <p:cNvPr id="5" name="Başlık 4"/>
          <p:cNvSpPr>
            <a:spLocks noGrp="1"/>
          </p:cNvSpPr>
          <p:nvPr>
            <p:ph type="title"/>
          </p:nvPr>
        </p:nvSpPr>
        <p:spPr>
          <a:xfrm>
            <a:off x="457200" y="274638"/>
            <a:ext cx="7211144" cy="1143000"/>
          </a:xfrm>
        </p:spPr>
        <p:txBody>
          <a:bodyPr>
            <a:noAutofit/>
          </a:bodyPr>
          <a:lstStyle/>
          <a:p>
            <a:pPr algn="ct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KAÇIŞ YOLLARININ BELİRLENMESİ, </a:t>
            </a:r>
            <a:b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YETERLİ SAYIDA VE ÖZELLİKTE OLMASI</a:t>
            </a:r>
            <a:endParaRPr lang="tr-TR" sz="28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492896"/>
            <a:ext cx="89344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Yukarı Aşağı Ok 1"/>
          <p:cNvSpPr/>
          <p:nvPr/>
        </p:nvSpPr>
        <p:spPr>
          <a:xfrm>
            <a:off x="3694460" y="3717032"/>
            <a:ext cx="406896" cy="726926"/>
          </a:xfrm>
          <a:prstGeom prst="upDownArrow">
            <a:avLst/>
          </a:prstGeom>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tr-TR" sz="1200" dirty="0" smtClean="0"/>
              <a:t>80 cm</a:t>
            </a:r>
            <a:endParaRPr lang="tr-TR" sz="1200" dirty="0"/>
          </a:p>
        </p:txBody>
      </p:sp>
    </p:spTree>
    <p:extLst>
      <p:ext uri="{BB962C8B-B14F-4D97-AF65-F5344CB8AC3E}">
        <p14:creationId xmlns:p14="http://schemas.microsoft.com/office/powerpoint/2010/main" val="950126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32656"/>
            <a:ext cx="7520940" cy="548640"/>
          </a:xfrm>
        </p:spPr>
        <p:txBody>
          <a:bodyPr>
            <a:noAutofit/>
          </a:bodyPr>
          <a:lstStyle/>
          <a:p>
            <a:pPr algn="ctr"/>
            <a:r>
              <a:rPr lang="tr-TR" sz="4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TEŞKİLAT ŞEMASI</a:t>
            </a:r>
            <a:endParaRPr lang="tr-TR" sz="48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867205235"/>
              </p:ext>
            </p:extLst>
          </p:nvPr>
        </p:nvGraphicFramePr>
        <p:xfrm>
          <a:off x="323529" y="692696"/>
          <a:ext cx="860482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128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Yapının </a:t>
            </a:r>
            <a:r>
              <a:rPr lang="tr-TR" dirty="0"/>
              <a:t>kullanımda olduğu sürece zorunlu çıkışlar kolayca erişilebilir durumda tutulacak, kapılar açılabilecek ve önlerinde engelleyiciler </a:t>
            </a:r>
            <a:r>
              <a:rPr lang="tr-TR" dirty="0" smtClean="0"/>
              <a:t>bulunmayacaktır.</a:t>
            </a:r>
            <a:endParaRPr lang="tr-TR" dirty="0"/>
          </a:p>
          <a:p>
            <a:pPr lvl="1"/>
            <a:r>
              <a:rPr lang="tr-TR" dirty="0"/>
              <a:t>Çıkış kapılarının en az temiz genişliği 80 cm'den az olmayacaktır. Kapılarda eşik olmayacaktır. Dönel </a:t>
            </a:r>
            <a:r>
              <a:rPr lang="tr-TR" dirty="0" smtClean="0"/>
              <a:t>kapılar, otomatik kapılar </a:t>
            </a:r>
            <a:r>
              <a:rPr lang="tr-TR" dirty="0"/>
              <a:t>ve turnikeler çıkış kapısı olarak kullanılmayacaktır. </a:t>
            </a:r>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KAÇIŞ YOLLARININ BELİRLENMESİ, </a:t>
            </a:r>
            <a:b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YETERLİ SAYIDA VE ÖZELLİKTE OLMASI</a:t>
            </a:r>
            <a:endParaRPr lang="tr-TR" sz="28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732668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Yapının </a:t>
            </a:r>
            <a:r>
              <a:rPr lang="tr-TR" dirty="0"/>
              <a:t>kullanımda olduğu sürece zorunlu çıkışlar kolayca erişilebilir durumda tutulacak, kapılar açılabilecek ve önlerinde engelleyiciler </a:t>
            </a:r>
            <a:r>
              <a:rPr lang="tr-TR" dirty="0" smtClean="0"/>
              <a:t>bulunmayacaktır.</a:t>
            </a:r>
          </a:p>
          <a:p>
            <a:pPr lvl="1"/>
            <a:endParaRPr lang="tr-TR" dirty="0"/>
          </a:p>
          <a:p>
            <a:pPr lvl="1"/>
            <a:r>
              <a:rPr lang="tr-TR" dirty="0"/>
              <a:t>Çıkış kapılarının en az temiz genişliği 80 cm'den az olmayacaktır. Kapılarda eşik olmayacaktır. Dönel </a:t>
            </a:r>
            <a:r>
              <a:rPr lang="tr-TR" dirty="0" smtClean="0"/>
              <a:t>kapılar </a:t>
            </a:r>
            <a:r>
              <a:rPr lang="tr-TR" dirty="0"/>
              <a:t>ve turnikeler çıkış kapısı olarak kullanılmayacaktır. </a:t>
            </a:r>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KAÇIŞ YOLLARININ BELİRLENMESİ, </a:t>
            </a:r>
            <a:b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YETERLİ SAYIDA VE ÖZELLİKTE OLMASI</a:t>
            </a:r>
            <a:endParaRPr lang="tr-TR" sz="28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436787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Yapının ortak merdivenlerinin yangın ve diğer acil hallerde kullanılabilecek özellikte olanları, kaçış (yangın) merdiveni olarak kabul edilir.</a:t>
            </a:r>
          </a:p>
          <a:p>
            <a:pPr lvl="1"/>
            <a:r>
              <a:rPr lang="tr-TR" dirty="0" smtClean="0"/>
              <a:t>Kaçış merdiveni olarak kullanılacak merdivenlerin duvarlarının en az 120 dakika, kapılarının ise 90 dakika yangına dayanıklı ve duman sızdırmaz özellikte olması gerekmektedir.</a:t>
            </a:r>
          </a:p>
          <a:p>
            <a:pPr lvl="1"/>
            <a:r>
              <a:rPr lang="tr-TR" dirty="0"/>
              <a:t>Aksi belirtilmedikçe, 50 kişinin aşıldığı her mekanda, </a:t>
            </a:r>
            <a:r>
              <a:rPr lang="tr-TR" dirty="0" smtClean="0"/>
              <a:t>çıkışlara </a:t>
            </a:r>
            <a:r>
              <a:rPr lang="tr-TR" dirty="0"/>
              <a:t>erişmek için en az 2 kapı bulunacaktır. Kişi sayısı 500 kişiyi geçerse en az 3 çıkış olacaktır. Kapılar birbirinden olabildiğince uzakta olacak ve iki kapı hiç bir noktadan 45 dereceden daha dar bir açı ile görünmeyecektir.</a:t>
            </a:r>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KAÇIŞ YOLLARININ BELİRLENMESİ, </a:t>
            </a:r>
            <a:b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28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YETERLİ SAYIDA VE ÖZELLİKTE OLMASI</a:t>
            </a:r>
            <a:endParaRPr lang="tr-TR" sz="28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56331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Kaçış yolları acil durumlarda meydana gelecek elektrik kesintisinden etkilenmeyecek şekilde kesintisiz bir güç kaynağına bağlı ya da dahili bataryalı aydınlatma sistemlerine sahip olmalıdır.</a:t>
            </a:r>
          </a:p>
          <a:p>
            <a:pPr lvl="1"/>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ACİL DURUM AYDINLATMALARI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290" name="Picture 2" descr="acil durum aydınlatma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80927"/>
            <a:ext cx="2509838"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cil durum aydınlatması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248980"/>
            <a:ext cx="3088793" cy="263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03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ACİL DURUM AYDINLATMALARI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294" name="Picture 6"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20786"/>
            <a:ext cx="8545018" cy="427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12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Yangın dolapları toplam alanı 1000m</a:t>
            </a:r>
            <a:r>
              <a:rPr lang="tr-TR" baseline="30000" dirty="0" smtClean="0"/>
              <a:t>2</a:t>
            </a:r>
            <a:r>
              <a:rPr lang="tr-TR" dirty="0" smtClean="0"/>
              <a:t>’yi geçen binalarda her katta, aralarındaki uzaklık 30m’den fazla olmayacak şekilde düzenlenir.</a:t>
            </a:r>
          </a:p>
          <a:p>
            <a:pPr marL="365760" lvl="1" indent="0">
              <a:buNone/>
            </a:pPr>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DOLAPLARININ YERİ, SAYISI, BAKIMLARI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4338" name="Picture 2" descr="yangın dolab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68" y="2636912"/>
            <a:ext cx="339660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yangın dolab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36912"/>
            <a:ext cx="3396603" cy="2520280"/>
          </a:xfrm>
          <a:prstGeom prst="rect">
            <a:avLst/>
          </a:prstGeom>
          <a:noFill/>
          <a:extLst>
            <a:ext uri="{909E8E84-426E-40DD-AFC4-6F175D3DCCD1}">
              <a14:hiddenFill xmlns:a14="http://schemas.microsoft.com/office/drawing/2010/main">
                <a:solidFill>
                  <a:srgbClr val="FFFFFF"/>
                </a:solidFill>
              </a14:hiddenFill>
            </a:ext>
          </a:extLst>
        </p:spPr>
      </p:pic>
      <p:sp>
        <p:nvSpPr>
          <p:cNvPr id="8" name="Sol Sağ Ok 7"/>
          <p:cNvSpPr/>
          <p:nvPr/>
        </p:nvSpPr>
        <p:spPr>
          <a:xfrm>
            <a:off x="3648123" y="3614526"/>
            <a:ext cx="1890646" cy="750578"/>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Azami 30m.</a:t>
            </a:r>
            <a:endParaRPr lang="tr-TR" dirty="0"/>
          </a:p>
        </p:txBody>
      </p:sp>
    </p:spTree>
    <p:extLst>
      <p:ext uri="{BB962C8B-B14F-4D97-AF65-F5344CB8AC3E}">
        <p14:creationId xmlns:p14="http://schemas.microsoft.com/office/powerpoint/2010/main" val="3381663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Hortumun yuvarlak, yarı sert</a:t>
            </a:r>
            <a:r>
              <a:rPr lang="tr-TR" dirty="0"/>
              <a:t> </a:t>
            </a:r>
            <a:r>
              <a:rPr lang="tr-TR" dirty="0" smtClean="0"/>
              <a:t>ve çapının 25mm olması, uzunluğunun 30m’yi aşmaması ve lüle kapama, püskürtme veya fıskiye veyahut her üçünü birden yapabilmesi gerekir.</a:t>
            </a:r>
          </a:p>
          <a:p>
            <a:pPr marL="365760" lvl="1" indent="0">
              <a:buNone/>
            </a:pPr>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DOLAPLARININ YERİ, SAYISI, BAKIMLARI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6386" name="Picture 2" descr="yangın dolabı hortumu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996952"/>
            <a:ext cx="4219575"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yangın dolabı hortumu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187451"/>
            <a:ext cx="38100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37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309101" y="1700808"/>
            <a:ext cx="4330824" cy="4525963"/>
          </a:xfrm>
        </p:spPr>
        <p:txBody>
          <a:bodyPr>
            <a:normAutofit/>
          </a:bodyPr>
          <a:lstStyle/>
          <a:p>
            <a:pPr marL="144000" lvl="1"/>
            <a:r>
              <a:rPr lang="tr-TR" dirty="0" smtClean="0"/>
              <a:t>Su sistemlerinde gerekli olan su basınç ve debi değeri, merkezi şebeke veya şehir şebekeleri tarafından karşılanamıyor ise yapılarda, kapasiteyi karşılayacak yangın pompa istasyonu ve deposu oluşturulması gerekir.</a:t>
            </a:r>
          </a:p>
          <a:p>
            <a:pPr marL="144000" lvl="1"/>
            <a:r>
              <a:rPr lang="tr-TR" dirty="0" smtClean="0"/>
              <a:t>Su debisi düşük tehlike sınıfındaki binalarda 30 dakika boyunca dakikada 100L ‘</a:t>
            </a:r>
            <a:r>
              <a:rPr lang="tr-TR" dirty="0" err="1" smtClean="0"/>
              <a:t>nin</a:t>
            </a:r>
            <a:r>
              <a:rPr lang="tr-TR" dirty="0" smtClean="0"/>
              <a:t> altında olmamalıdır.</a:t>
            </a:r>
          </a:p>
          <a:p>
            <a:pPr marL="365760" lvl="1" indent="0">
              <a:buNone/>
            </a:pPr>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DOLAPLARININ YERİ, SAYISI, BAKIMLARI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0" name="Picture 2" descr="yangın hidroforu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925" y="1700808"/>
            <a:ext cx="4288427" cy="454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94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Konutlar hariç kat alanı 400 m</a:t>
            </a:r>
            <a:r>
              <a:rPr lang="tr-TR" baseline="30000" dirty="0" smtClean="0"/>
              <a:t>2</a:t>
            </a:r>
            <a:r>
              <a:rPr lang="tr-TR" dirty="0" smtClean="0"/>
              <a:t>‘den fazla olan iki ilâ dört kat arasındaki bütün binalarda, dört kattan yüksek tüm binalarda yangın ihbar butonu bulunmak zorundadır. İki yangın butonu arasında azami 60m mesafe bulunabilir.</a:t>
            </a:r>
          </a:p>
          <a:p>
            <a:pPr lvl="1"/>
            <a:r>
              <a:rPr lang="tr-TR" dirty="0"/>
              <a:t>Yangın alarm sistemlerinde kullanılan ihbar butonlarının çalışır durumda olup olmadıkları test edilmeli, çalışır durumda olmayan sistemler onarılmalıdır.</a:t>
            </a:r>
          </a:p>
          <a:p>
            <a:pPr lvl="1"/>
            <a:endParaRPr lang="tr-TR" baseline="30000" dirty="0" smtClean="0"/>
          </a:p>
          <a:p>
            <a:pPr lvl="1"/>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z="25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ERKEN UYARI VE ALARM SİSTEMLERİNİN ÇALIŞIR DURUMDA OLMASI</a:t>
            </a:r>
            <a:endParaRPr lang="tr-TR" sz="25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8434" name="Picture 2" descr="yangın ihbar butonu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330" y="3855049"/>
            <a:ext cx="3070158" cy="2814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yangın ihbar butonu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55048"/>
            <a:ext cx="3070158" cy="2814311"/>
          </a:xfrm>
          <a:prstGeom prst="rect">
            <a:avLst/>
          </a:prstGeom>
          <a:noFill/>
          <a:extLst>
            <a:ext uri="{909E8E84-426E-40DD-AFC4-6F175D3DCCD1}">
              <a14:hiddenFill xmlns:a14="http://schemas.microsoft.com/office/drawing/2010/main">
                <a:solidFill>
                  <a:srgbClr val="FFFFFF"/>
                </a:solidFill>
              </a14:hiddenFill>
            </a:ext>
          </a:extLst>
        </p:spPr>
      </p:pic>
      <p:sp>
        <p:nvSpPr>
          <p:cNvPr id="7" name="Sol Sağ Ok 6"/>
          <p:cNvSpPr/>
          <p:nvPr/>
        </p:nvSpPr>
        <p:spPr>
          <a:xfrm>
            <a:off x="3249670" y="4886914"/>
            <a:ext cx="2644660" cy="750578"/>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Azami 60m.</a:t>
            </a:r>
            <a:endParaRPr lang="tr-TR" dirty="0"/>
          </a:p>
        </p:txBody>
      </p:sp>
    </p:spTree>
    <p:extLst>
      <p:ext uri="{BB962C8B-B14F-4D97-AF65-F5344CB8AC3E}">
        <p14:creationId xmlns:p14="http://schemas.microsoft.com/office/powerpoint/2010/main" val="3813653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Yapı yüksekliği 21,5m’den yüksek veya bina toplam kapalı alanı 5000m</a:t>
            </a:r>
            <a:r>
              <a:rPr lang="tr-TR" baseline="30000" dirty="0" smtClean="0"/>
              <a:t>2</a:t>
            </a:r>
            <a:r>
              <a:rPr lang="tr-TR" dirty="0" smtClean="0"/>
              <a:t>‘den fazla olan eğitim tesisleri ve yapı yüksekliği 6,5m’den fazla olan veya bina toplam kapalı alanı 1000m</a:t>
            </a:r>
            <a:r>
              <a:rPr lang="tr-TR" baseline="30000" dirty="0" smtClean="0"/>
              <a:t>2</a:t>
            </a:r>
            <a:r>
              <a:rPr lang="tr-TR" dirty="0" smtClean="0"/>
              <a:t>‘den fazla olan konaklama amaçlı binalarda otomatik algılama sistemi zorunludur.</a:t>
            </a:r>
          </a:p>
          <a:p>
            <a:pPr lvl="1"/>
            <a:r>
              <a:rPr lang="tr-TR" dirty="0" smtClean="0"/>
              <a:t>Erken </a:t>
            </a:r>
            <a:r>
              <a:rPr lang="tr-TR" dirty="0"/>
              <a:t>uyarı sistemlerinde kullanılan </a:t>
            </a:r>
            <a:r>
              <a:rPr lang="tr-TR" dirty="0" err="1"/>
              <a:t>sensörlerin</a:t>
            </a:r>
            <a:r>
              <a:rPr lang="tr-TR" dirty="0"/>
              <a:t> üzerinde bulunan koruyucu kapakların sökülmüş olduğundan emin olunmalıdır.</a:t>
            </a:r>
          </a:p>
          <a:p>
            <a:pPr lvl="1"/>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z="25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ERKEN UYARI VE ALARM SİSTEMLERİNİN ÇALIŞIR DURUMDA OLMASI</a:t>
            </a:r>
            <a:endParaRPr lang="tr-TR" sz="25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9458" name="Picture 2" descr="yangın erken uyarı siste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556" y="4146735"/>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duman dedektörü kapağı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796" b="11319"/>
          <a:stretch/>
        </p:blipFill>
        <p:spPr bwMode="auto">
          <a:xfrm>
            <a:off x="4644008" y="3717032"/>
            <a:ext cx="2679750" cy="269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386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r>
              <a:rPr lang="tr-TR" dirty="0" smtClean="0"/>
              <a:t>2014 yılı Temmuz ayından bugüne kadar birimimiz:</a:t>
            </a:r>
          </a:p>
          <a:p>
            <a:pPr lvl="1"/>
            <a:r>
              <a:rPr lang="tr-TR" dirty="0" smtClean="0"/>
              <a:t>Çalışanların Temel İş Sağlığı ve Güvenliği eğitimi, </a:t>
            </a:r>
            <a:br>
              <a:rPr lang="tr-TR" dirty="0" smtClean="0"/>
            </a:br>
            <a:r>
              <a:rPr lang="tr-TR" dirty="0" smtClean="0"/>
              <a:t>Risk Değerlendirme Ekibi eğitimi,</a:t>
            </a:r>
            <a:br>
              <a:rPr lang="tr-TR" dirty="0" smtClean="0"/>
            </a:br>
            <a:r>
              <a:rPr lang="tr-TR" dirty="0" smtClean="0"/>
              <a:t>Yangın Ekipleri ve Arama-Kurtarma-Tahliye Ekibi eğitimi, kapsamında 100’ün üzerinde hizmet içi eğitim açmış, 5000’in üzerinde personele eğitim vermiştir.</a:t>
            </a:r>
          </a:p>
          <a:p>
            <a:pPr lvl="1"/>
            <a:r>
              <a:rPr lang="tr-TR" dirty="0" smtClean="0"/>
              <a:t>İlçeler dahil olmak üzere 200’ün üzerinde okul ve kurum en az bir kez ziyaret edilerek, kurum sorumlularına bilgilendirme yapılmıştır.</a:t>
            </a:r>
          </a:p>
          <a:p>
            <a:pPr lvl="1"/>
            <a:r>
              <a:rPr lang="tr-TR" dirty="0" smtClean="0"/>
              <a:t>Planlama haricinde kurumların eğitim-destek taleplerinin tamamı karşılanmış, kurum içinde İş Sağlığı ve Güvenliği önlemlerinin alınması için gereken tüm rehberlik çalışmaları yapılmıştır.</a:t>
            </a:r>
          </a:p>
          <a:p>
            <a:pPr lvl="1"/>
            <a:r>
              <a:rPr lang="tr-TR" dirty="0" smtClean="0"/>
              <a:t>Birim bünyesinde iki İşyeri Hekimi görevlendirilmiş ve tüm işçi personelin sağlık gözetiminden geçmesi sağlanmıştır.</a:t>
            </a:r>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GERÇEKLEŞTİRİLEN</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FAALİYETLER</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73789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Periyodik kontrol, ilgili ekipmanın standartlarında belirtilen süre ve şekilde bina sahibinin ve yöneticinin veya bunların yazılı olarak sorumluluklarını devrettiği bina yetkilisinin sorumluluğu altında gerçekleştirilir.</a:t>
            </a:r>
          </a:p>
          <a:p>
            <a:pPr lvl="1"/>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z="25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ERKEN UYARI VE ALARM SİSTEMLERİNİN ÇALIŞIR DURUMDA OLMASI</a:t>
            </a:r>
            <a:endParaRPr lang="tr-TR" sz="25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00777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Oluşturulan yangın ekiplerinin yangın eğitimi almış kişilerden seçilmesine özen gösterilmeli, eğitim almış personel bulunmaması ya da yetersiz olması durumunda eğitimsiz personelin eğitim alması sağlanmalıdır.</a:t>
            </a:r>
            <a:endParaRPr lang="tr-TR" dirty="0"/>
          </a:p>
          <a:p>
            <a:pPr lvl="1"/>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z="32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EKİPLERİNİN GÜNCEL TUTULMASI VE EĞİTİMİ</a:t>
            </a:r>
            <a:endParaRPr lang="tr-TR" sz="32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482" name="Picture 2" descr="yangın eğitimi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t="28365"/>
          <a:stretch/>
        </p:blipFill>
        <p:spPr bwMode="auto">
          <a:xfrm>
            <a:off x="684140" y="2924944"/>
            <a:ext cx="7620000" cy="36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122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Eğitimler İl İşyeri Sağlık ve Güvenlik Birimimiz tarafından ‘İşyerinde Acil Durumlar Hakkında Yönetmelik’ maddelerine göre düzenlenmekte olup, eğitime ihtiyaç duyan personelin resmi yazı ile birimimize bildirilmesi gerekmektedir.</a:t>
            </a:r>
          </a:p>
          <a:p>
            <a:pPr lvl="1"/>
            <a:r>
              <a:rPr lang="tr-TR" dirty="0" smtClean="0"/>
              <a:t>Birimimiz tarafından okullardan gelen ekip listeleri doğrultusunda il merkezinde 325 kişi eğitime çağırılmış 259 kişi eğitime katılmıştır.</a:t>
            </a:r>
          </a:p>
          <a:p>
            <a:pPr lvl="1"/>
            <a:r>
              <a:rPr lang="tr-TR" dirty="0" smtClean="0"/>
              <a:t>İlçelerimizde ise toplam 324 kişi eğitimden geçirilmiştir.</a:t>
            </a:r>
          </a:p>
          <a:p>
            <a:pPr lvl="1"/>
            <a:r>
              <a:rPr lang="tr-TR" dirty="0"/>
              <a:t>Eğitimlerin sürekli olarak açılma şansı olmadığından dolayı eğitim alacak personelin düzenlenen eğitimlere katılımının sağlanması gerekmektedir.</a:t>
            </a:r>
          </a:p>
          <a:p>
            <a:pPr lvl="1"/>
            <a:r>
              <a:rPr lang="tr-TR" dirty="0"/>
              <a:t>Eğitime katılmayan ve güncellenen listeler doğrultusunda eğitim alma ihtiyacı ortaya çıkan 101 personelin eğitimi devam etmektedir.</a:t>
            </a:r>
          </a:p>
          <a:p>
            <a:pPr lvl="1"/>
            <a:endParaRPr lang="tr-TR" dirty="0"/>
          </a:p>
          <a:p>
            <a:pPr lvl="1"/>
            <a:endParaRPr lang="tr-TR" dirty="0" smtClean="0"/>
          </a:p>
        </p:txBody>
      </p:sp>
      <p:sp>
        <p:nvSpPr>
          <p:cNvPr id="5" name="Başlık 4"/>
          <p:cNvSpPr>
            <a:spLocks noGrp="1"/>
          </p:cNvSpPr>
          <p:nvPr>
            <p:ph type="title"/>
          </p:nvPr>
        </p:nvSpPr>
        <p:spPr>
          <a:xfrm>
            <a:off x="457200" y="274638"/>
            <a:ext cx="7211144" cy="1143000"/>
          </a:xfrm>
        </p:spPr>
        <p:txBody>
          <a:bodyPr>
            <a:noAutofit/>
          </a:bodyPr>
          <a:lstStyle/>
          <a:p>
            <a:pPr algn="ctr"/>
            <a:r>
              <a:rPr lang="tr-TR" sz="3200"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EKİPLERİNİN GÜNCEL TUTULMASI VE EĞİTİMİ</a:t>
            </a:r>
            <a:endParaRPr lang="tr-TR" sz="3200"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342678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Binalarda bulunan toplu yaşam alanlarının (derslik, yemekhane, laboratuvar, bina çıkış kapısı vb.) kapılarından en az birinin dışarıya açılır olması gerekmektedir.</a:t>
            </a:r>
          </a:p>
          <a:p>
            <a:pPr lvl="1"/>
            <a:r>
              <a:rPr lang="tr-TR" dirty="0" smtClean="0"/>
              <a:t>İçeriye açılır durumdaki kapıların dışarıya döndürülmesi için gerekli çalışmaların yapılması gerekmektedir.</a:t>
            </a:r>
          </a:p>
        </p:txBody>
      </p:sp>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TOPLU YAŞAM ALANLARININ KAPILARININ DIŞA AÇILMASI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79165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Acil durum tatbikatlarının en az yılda bir kez yapılması gerekmektedir.</a:t>
            </a:r>
          </a:p>
          <a:p>
            <a:pPr lvl="1"/>
            <a:r>
              <a:rPr lang="tr-TR" dirty="0" smtClean="0"/>
              <a:t>Acil durum tatbikatlarında mümkün olduğunca farklı senaryoların hayata geçirilmesi tavsiye edilir.</a:t>
            </a:r>
          </a:p>
          <a:p>
            <a:pPr lvl="1"/>
            <a:r>
              <a:rPr lang="tr-TR" dirty="0" smtClean="0"/>
              <a:t>Acil durum tatbikatlarında itfaiye müdürlüklerinden de destek alınabilir.</a:t>
            </a:r>
          </a:p>
          <a:p>
            <a:pPr lvl="1"/>
            <a:r>
              <a:rPr lang="tr-TR" dirty="0" smtClean="0"/>
              <a:t>Kurumda taşınarak tahliye edilmesi gerekecek derecede engelli çalışanlar/öğrenciler bulunması durumunda bu kişilerin nasıl tahliye edileceği de senaryolaştırılmalıdır.</a:t>
            </a:r>
          </a:p>
          <a:p>
            <a:pPr lvl="1"/>
            <a:r>
              <a:rPr lang="tr-TR" dirty="0" smtClean="0"/>
              <a:t>Tatbikatlarda çalışır durumda olması gereken yangın alarm ihbar sistemlerinin kullanılması daha doğru olacaktır.</a:t>
            </a:r>
          </a:p>
        </p:txBody>
      </p:sp>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TATBİKATLARIN GERÇEKLEŞTİRİLMESİ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259191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57200" y="1600200"/>
            <a:ext cx="5338936" cy="4525963"/>
          </a:xfrm>
        </p:spPr>
        <p:txBody>
          <a:bodyPr>
            <a:normAutofit/>
          </a:bodyPr>
          <a:lstStyle/>
          <a:p>
            <a:pPr lvl="1"/>
            <a:r>
              <a:rPr lang="tr-TR" dirty="0" smtClean="0"/>
              <a:t>Elektrik tesisatlarında kaçak akım rölesi (30mA) kullanımı zorunludur.  Ancak eski binalarda ve sorunlu </a:t>
            </a:r>
            <a:r>
              <a:rPr lang="tr-TR" dirty="0" err="1" smtClean="0"/>
              <a:t>tesisatlarda</a:t>
            </a:r>
            <a:r>
              <a:rPr lang="tr-TR" dirty="0" smtClean="0"/>
              <a:t> kaçak akım rölesinin sık sık atmasından dolayı devre dışı bırakıldığı gözlemlenmektedir.</a:t>
            </a:r>
            <a:r>
              <a:rPr lang="tr-TR" dirty="0"/>
              <a:t> </a:t>
            </a:r>
            <a:r>
              <a:rPr lang="tr-TR" dirty="0" smtClean="0"/>
              <a:t>Bu tarz bir uygulama yangın ve çarpılma başta olmak üzere çok büyük tehlikelere kapı aralamaktadır.</a:t>
            </a:r>
          </a:p>
          <a:p>
            <a:pPr lvl="1"/>
            <a:r>
              <a:rPr lang="tr-TR" dirty="0" smtClean="0"/>
              <a:t>Bu nedenle binalarda kaçık akım rölesinin sürekli attığı alanlarda gerekli teknik incelemenin yapılarak, gerekli ise tesisatın yenilenmesi gerekmektedir.</a:t>
            </a:r>
          </a:p>
        </p:txBody>
      </p:sp>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ELEKTRİK TESİSATLARININ GÖZDEN GEÇİRİLMESİ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descr="kaçak akım röles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936" y="1772816"/>
            <a:ext cx="3006415" cy="372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135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Ayrıca kaçak akım rölesine ek olarak sistem girişine yangın koruma rölesi (300mA) de koyulmalıdır.</a:t>
            </a:r>
          </a:p>
        </p:txBody>
      </p:sp>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ELEKTRİK TESİSATLARININ GÖZDEN GEÇİRİLMESİ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52" name="Picture 4" descr="yangın koruma röles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564904"/>
            <a:ext cx="25908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502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a:t>Kaçak akım rölesi ve yangın koruma rölesinin çalışır durumda olduğu, topraklama ölçümleri yapılmış bir sistemde elektrik kaynaklı yangın oluşumu öngörülmez.</a:t>
            </a:r>
          </a:p>
        </p:txBody>
      </p:sp>
      <p:sp>
        <p:nvSpPr>
          <p:cNvPr id="5" name="Başlık 4"/>
          <p:cNvSpPr>
            <a:spLocks noGrp="1"/>
          </p:cNvSpPr>
          <p:nvPr>
            <p:ph type="title"/>
          </p:nvPr>
        </p:nvSpPr>
        <p:spPr>
          <a:xfrm>
            <a:off x="457200" y="274638"/>
            <a:ext cx="7211144" cy="1143000"/>
          </a:xfrm>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ELEKTRİK TESİSATLARININ GÖZDEN GEÇİRİLMESİ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623740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idx="4294967295"/>
          </p:nvPr>
        </p:nvSpPr>
        <p:spPr>
          <a:xfrm>
            <a:off x="395536" y="1384796"/>
            <a:ext cx="8305800" cy="5043560"/>
          </a:xfrm>
        </p:spPr>
        <p:txBody>
          <a:bodyPr>
            <a:normAutofit fontScale="90000"/>
          </a:bodyPr>
          <a:lstStyle/>
          <a:p>
            <a:r>
              <a:rPr lang="tr-TR" dirty="0" smtClean="0"/>
              <a:t>BU SUNUMDA BELİRTİLEN GEREKLER GENEL KONULAR OLUP, BİNA ÖZELLİKLERİNE GÖRE DEĞİŞİKLİK GÖSTEREBİLMEKTEDİR.</a:t>
            </a:r>
            <a:r>
              <a:rPr lang="tr-TR" dirty="0"/>
              <a:t/>
            </a:r>
            <a:br>
              <a:rPr lang="tr-TR" dirty="0"/>
            </a:br>
            <a:r>
              <a:rPr lang="tr-TR" dirty="0" smtClean="0"/>
              <a:t>DETAYLI BİLGİ İÇİN BİNALARIN YANGINDAN KORUNMASI HAKKINDA YÖNETMELİK, ELEKTRİK İÇ TESİSLERİ YÖNETMELİĞİ VE İŞYERLERİNDE ACİL DURUMLAR HAKKINDA YÖNETMELİK İNCELENMELİDİR.</a:t>
            </a:r>
            <a:endParaRPr lang="tr-TR" dirty="0"/>
          </a:p>
        </p:txBody>
      </p:sp>
    </p:spTree>
    <p:extLst>
      <p:ext uri="{BB962C8B-B14F-4D97-AF65-F5344CB8AC3E}">
        <p14:creationId xmlns:p14="http://schemas.microsoft.com/office/powerpoint/2010/main" val="787122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457200" y="4653136"/>
            <a:ext cx="8363272" cy="1224136"/>
          </a:xfrm>
        </p:spPr>
        <p:txBody>
          <a:bodyPr>
            <a:normAutofit/>
          </a:bodyPr>
          <a:lstStyle/>
          <a:p>
            <a:pPr algn="ctr"/>
            <a:r>
              <a:rPr lang="tr-TR" dirty="0" smtClean="0"/>
              <a:t>DİNLEDİĞİNİZ İÇİN TEŞEKKÜR EDERİZ.</a:t>
            </a:r>
            <a:endParaRPr lang="tr-TR" dirty="0"/>
          </a:p>
        </p:txBody>
      </p:sp>
      <p:sp>
        <p:nvSpPr>
          <p:cNvPr id="5" name="Metin kutusu 4"/>
          <p:cNvSpPr txBox="1"/>
          <p:nvPr/>
        </p:nvSpPr>
        <p:spPr>
          <a:xfrm>
            <a:off x="262980" y="1556792"/>
            <a:ext cx="8352928" cy="255454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İZLEMİŞ OLDUĞUNUZ SUNUMA VE DİĞER DÖKÜMANLARA</a:t>
            </a:r>
          </a:p>
          <a:p>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tr-TR" sz="4000" b="1" dirty="0" smtClean="0">
                <a:ln w="11430"/>
                <a:solidFill>
                  <a:srgbClr val="FF0000"/>
                </a:solidFill>
                <a:effectLst>
                  <a:outerShdw blurRad="50800" dist="39000" dir="5460000" algn="tl">
                    <a:srgbClr val="000000">
                      <a:alpha val="38000"/>
                    </a:srgbClr>
                  </a:outerShdw>
                </a:effectLst>
              </a:rPr>
              <a:t>http://boluisg.meb.gov.tr</a:t>
            </a:r>
            <a:r>
              <a:rPr lang="tr-T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ADRESİNDEN ULAŞABİLİRSİNİZ.</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80253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a:t>Meslek lisesi öğrencilerine yönelik Panel düzenlenmiş ve tüm stajyer öğrencilerin istifadesine </a:t>
            </a:r>
            <a:r>
              <a:rPr lang="tr-TR" dirty="0" smtClean="0"/>
              <a:t>sunulmuş, panele Ankara’dan son derece deneyimli bir İş Güvenliği Uzmanı ile Abant İzzet Baysal Üniversitesi İş Sağlığı ve Güvenliği bölümü öğretim görevlileri davet edilmiştir.</a:t>
            </a:r>
            <a:endParaRPr lang="tr-TR" dirty="0"/>
          </a:p>
          <a:p>
            <a:pPr lvl="1"/>
            <a:r>
              <a:rPr lang="tr-TR" dirty="0" smtClean="0"/>
              <a:t>İl merkezinde iki okulumuzun İş Sağlığı ve Güvenliği alanında Uluslararası Yeterlilik Belgesi olan OHSAS 18001 belgesini alması için kurumlara İSG uzmanı görevlendirerek çalışmalara destek sağlanmıştır ve kurumlar belgeye sahip olmuşlardır.</a:t>
            </a:r>
          </a:p>
          <a:p>
            <a:pPr lvl="1"/>
            <a:r>
              <a:rPr lang="tr-TR" dirty="0" smtClean="0"/>
              <a:t>OHSAS 18001 belgesi almak üzere ilçe okullarımızdan iki okul daha hazırlıklara başlamış ve kendilerine ön rehberlik desteği sağlanmıştır.</a:t>
            </a:r>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GERÇEKLEŞTİRİLEN</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FAALİYETLER</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51194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2014 yılı Temmuz ayında İl merkezinde ve 2016 yılı Şubat ayında ilçelerde </a:t>
            </a:r>
            <a:r>
              <a:rPr lang="tr-TR" dirty="0"/>
              <a:t>tüm okul ve kurumların Risk Değerlendirme raporlarının hazırlanması yönünde rehberlik </a:t>
            </a:r>
            <a:r>
              <a:rPr lang="tr-TR" dirty="0" smtClean="0"/>
              <a:t>çalışmaları başlatılmış, okul ve kurumlar risk değerlendirme raporlarını hazırlamışlardır. Hazırlanan risk değerlendirme raporlarının tamamının kasım ayı içerisinde MEBBİS+İSGB </a:t>
            </a:r>
            <a:r>
              <a:rPr lang="tr-TR" dirty="0"/>
              <a:t>modülüne girişinin </a:t>
            </a:r>
            <a:r>
              <a:rPr lang="tr-TR" dirty="0" smtClean="0"/>
              <a:t>yapılmasına rehberlik edilmiştir. </a:t>
            </a:r>
          </a:p>
          <a:p>
            <a:pPr lvl="1"/>
            <a:r>
              <a:rPr lang="tr-TR" dirty="0" smtClean="0"/>
              <a:t>Merkez okullarımızdan tehlikeli grupta yer alan ve OHSAS belgesi almak için çalışmalar yürüten aşağıdaki okullara İş Güvenliği Uzmanı görevlendirmesi </a:t>
            </a:r>
            <a:r>
              <a:rPr lang="tr-TR" dirty="0"/>
              <a:t>V</a:t>
            </a:r>
            <a:r>
              <a:rPr lang="tr-TR" dirty="0" smtClean="0"/>
              <a:t>alilik makamı oluru ile gerçekleştirilmiştir:</a:t>
            </a:r>
          </a:p>
          <a:p>
            <a:pPr lvl="1"/>
            <a:endParaRPr lang="tr-TR" dirty="0" smtClean="0"/>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GERÇEKLEŞTİRİLEN</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FAALİYETLER</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3422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İsa AKKAVAK – A Sınıfı İGU</a:t>
            </a:r>
          </a:p>
          <a:p>
            <a:pPr lvl="2"/>
            <a:r>
              <a:rPr lang="tr-TR" dirty="0" smtClean="0"/>
              <a:t>İzzet Baysal Abant Mesleki ve Teknik Anadolu Lisesi</a:t>
            </a:r>
          </a:p>
          <a:p>
            <a:pPr lvl="2"/>
            <a:r>
              <a:rPr lang="tr-TR" dirty="0" smtClean="0"/>
              <a:t>İzzet Baysal Halk Eğitim Merkezi ve ASO </a:t>
            </a:r>
          </a:p>
          <a:p>
            <a:pPr lvl="2"/>
            <a:r>
              <a:rPr lang="tr-TR" dirty="0"/>
              <a:t>İzzet </a:t>
            </a:r>
            <a:r>
              <a:rPr lang="tr-TR" dirty="0" smtClean="0"/>
              <a:t>Baysal Mesleki Eğitim Merkezi</a:t>
            </a:r>
          </a:p>
          <a:p>
            <a:pPr lvl="2"/>
            <a:r>
              <a:rPr lang="tr-TR" dirty="0" smtClean="0"/>
              <a:t>Bolu Solmaz Ahmet Baysal Öğretmenevi ve ASO</a:t>
            </a:r>
          </a:p>
          <a:p>
            <a:pPr lvl="1"/>
            <a:r>
              <a:rPr lang="tr-TR" dirty="0" smtClean="0"/>
              <a:t>Murtaza CİCİOĞLU – B Sınıfı İGU</a:t>
            </a:r>
          </a:p>
          <a:p>
            <a:pPr lvl="2"/>
            <a:r>
              <a:rPr lang="tr-TR" dirty="0" smtClean="0"/>
              <a:t>Mimar İzzet Baysal Mesleki ve Teknik Anadolu Lisesi</a:t>
            </a:r>
          </a:p>
          <a:p>
            <a:pPr lvl="1"/>
            <a:r>
              <a:rPr lang="tr-TR" dirty="0" smtClean="0"/>
              <a:t>Esat BARAN – C Sınıfı İGU</a:t>
            </a:r>
          </a:p>
          <a:p>
            <a:pPr lvl="2"/>
            <a:r>
              <a:rPr lang="tr-TR" dirty="0"/>
              <a:t>İzzet </a:t>
            </a:r>
            <a:r>
              <a:rPr lang="tr-TR" dirty="0" smtClean="0"/>
              <a:t>Baysal </a:t>
            </a:r>
            <a:r>
              <a:rPr lang="tr-TR" dirty="0" err="1" smtClean="0"/>
              <a:t>Gölyüzü</a:t>
            </a:r>
            <a:r>
              <a:rPr lang="tr-TR" dirty="0" smtClean="0"/>
              <a:t> Mesleki ve Teknik Anadolu Lisesi</a:t>
            </a:r>
          </a:p>
          <a:p>
            <a:pPr lvl="2"/>
            <a:r>
              <a:rPr lang="tr-TR" dirty="0" smtClean="0"/>
              <a:t>Mustafa Çizmecioğlu Anadolu Lisesi</a:t>
            </a:r>
          </a:p>
          <a:p>
            <a:pPr lvl="1"/>
            <a:r>
              <a:rPr lang="tr-TR" dirty="0" smtClean="0"/>
              <a:t>Erkan BAYSAL – C Sınıfı İGU</a:t>
            </a:r>
          </a:p>
          <a:p>
            <a:pPr lvl="2"/>
            <a:r>
              <a:rPr lang="tr-TR" dirty="0" smtClean="0"/>
              <a:t>Bolu TOBB Zübeyde Hanım Mesleki ve Teknik Anadolu Lisesi</a:t>
            </a:r>
          </a:p>
          <a:p>
            <a:pPr lvl="2"/>
            <a:endParaRPr lang="tr-TR" dirty="0" smtClean="0"/>
          </a:p>
          <a:p>
            <a:pPr lvl="1"/>
            <a:endParaRPr lang="tr-TR" dirty="0" smtClean="0"/>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GERÇEKLEŞTİRİLEN</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FAALİYETLER</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805264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p:txBody>
          <a:bodyPr>
            <a:normAutofit/>
          </a:bodyPr>
          <a:lstStyle/>
          <a:p>
            <a:pPr lvl="1"/>
            <a:r>
              <a:rPr lang="tr-TR" dirty="0" smtClean="0"/>
              <a:t>Birimimizin hizmet verdiği süreç içerisinde İl genelinde 8 adet iş kazası yaşanmış, meydana gelen kazalardan birimimize geç ulaşan bir </a:t>
            </a:r>
            <a:r>
              <a:rPr lang="tr-TR" dirty="0" err="1" smtClean="0"/>
              <a:t>vak’a</a:t>
            </a:r>
            <a:r>
              <a:rPr lang="tr-TR" dirty="0" smtClean="0"/>
              <a:t> haricinde tamamı E-SGK sistemi üzerinden zamanında bildirilmiştir.</a:t>
            </a:r>
          </a:p>
          <a:p>
            <a:pPr lvl="1"/>
            <a:r>
              <a:rPr lang="tr-TR" dirty="0" smtClean="0"/>
              <a:t>Bolu TOBB Zübeyde Hanım Kız Meslek Lisesi’nde kostik kullanımı sonucu öğrencilerde zehirlenme olayı yaşanmış, kuruma gerekli rehberlik desteği verilmiş, personelden kimse zehirlenmediğinden dolayı iş kazası bildirimi yapılmamıştır.</a:t>
            </a:r>
          </a:p>
          <a:p>
            <a:pPr marL="365760" lvl="1" indent="0">
              <a:buNone/>
            </a:pPr>
            <a:endParaRPr lang="tr-TR" dirty="0" smtClean="0"/>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İŞ KAZALARI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descr="iş kazaları örnek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83" y="4219642"/>
            <a:ext cx="2544217" cy="244971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666553" y="4869160"/>
            <a:ext cx="44165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İŞ GÜNÜ!!!</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02503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yangın söndürm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153336"/>
            <a:ext cx="3228260" cy="24211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302840" y="1412776"/>
            <a:ext cx="8229600" cy="4525963"/>
          </a:xfrm>
        </p:spPr>
        <p:txBody>
          <a:bodyPr>
            <a:normAutofit/>
          </a:bodyPr>
          <a:lstStyle/>
          <a:p>
            <a:pPr marL="72000" lvl="1" indent="0">
              <a:buNone/>
            </a:pPr>
            <a:r>
              <a:rPr lang="tr-TR" dirty="0" smtClean="0"/>
              <a:t>Binaların yangına karşı hazır hale getirilebilmesi için asgari olarak aşağıdaki gereksinimlerin karşılanmış olması gerekir:</a:t>
            </a:r>
            <a:endParaRPr lang="tr-TR" dirty="0"/>
          </a:p>
          <a:p>
            <a:pPr marL="72000" lvl="1"/>
            <a:r>
              <a:rPr lang="tr-TR" dirty="0" smtClean="0"/>
              <a:t>Yangın tüplerinin türü, yeri, sayısı, bakımları</a:t>
            </a:r>
          </a:p>
          <a:p>
            <a:pPr marL="72000" lvl="1"/>
            <a:r>
              <a:rPr lang="tr-TR" dirty="0" smtClean="0"/>
              <a:t>Kaçış yollarının belirlenmesi, yeterli sayıda ve özellikte olması</a:t>
            </a:r>
          </a:p>
          <a:p>
            <a:pPr marL="72000" lvl="1"/>
            <a:r>
              <a:rPr lang="tr-TR" dirty="0" smtClean="0"/>
              <a:t>Acil durum aydınlatmaları</a:t>
            </a:r>
          </a:p>
          <a:p>
            <a:pPr marL="72000" lvl="1"/>
            <a:r>
              <a:rPr lang="tr-TR" dirty="0" smtClean="0"/>
              <a:t>Yangın dolaplarının yeri, sayısı, bakımları</a:t>
            </a:r>
          </a:p>
          <a:p>
            <a:pPr marL="72000" lvl="1"/>
            <a:r>
              <a:rPr lang="tr-TR" dirty="0" smtClean="0"/>
              <a:t>Erken uyarı ve alarm sistemlerinin çalışır durumda olması</a:t>
            </a:r>
          </a:p>
          <a:p>
            <a:pPr marL="72000" lvl="1"/>
            <a:r>
              <a:rPr lang="tr-TR" dirty="0" smtClean="0"/>
              <a:t>Yangın ekiplerinin güncel tutulması ve eğitimi</a:t>
            </a:r>
          </a:p>
          <a:p>
            <a:pPr marL="72000" lvl="1"/>
            <a:r>
              <a:rPr lang="tr-TR" dirty="0" smtClean="0"/>
              <a:t>Toplu yaşam alanlarının kapılarının dışa açılması</a:t>
            </a:r>
          </a:p>
          <a:p>
            <a:pPr marL="72000" lvl="1"/>
            <a:r>
              <a:rPr lang="tr-TR" dirty="0" smtClean="0"/>
              <a:t>Tatbikatların gerçekleştirilmesi</a:t>
            </a:r>
          </a:p>
          <a:p>
            <a:pPr marL="72000" lvl="1"/>
            <a:r>
              <a:rPr lang="tr-TR" dirty="0" smtClean="0"/>
              <a:t>Elektrik tesisatlarının gözden geçirilmesi</a:t>
            </a:r>
          </a:p>
          <a:p>
            <a:pPr marL="72000" lvl="1"/>
            <a:endParaRPr lang="tr-TR" dirty="0" smtClean="0"/>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BİNALARIN YANGINA </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HAZIRLANMASI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26356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236392"/>
            <a:ext cx="1188000" cy="1176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67544" y="1711349"/>
            <a:ext cx="8229600" cy="4525963"/>
          </a:xfrm>
        </p:spPr>
        <p:txBody>
          <a:bodyPr>
            <a:normAutofit/>
          </a:bodyPr>
          <a:lstStyle/>
          <a:p>
            <a:pPr marL="365760" lvl="1" indent="0">
              <a:buNone/>
            </a:pPr>
            <a:r>
              <a:rPr lang="tr-TR" dirty="0" smtClean="0"/>
              <a:t>Düşük tehlike sınıfında her 500m</a:t>
            </a:r>
            <a:r>
              <a:rPr lang="tr-TR" baseline="30000" dirty="0" smtClean="0"/>
              <a:t>2</a:t>
            </a:r>
            <a:r>
              <a:rPr lang="tr-TR" dirty="0" smtClean="0"/>
              <a:t> yapı inşaat alanı için 1 adet 6kg’lık yangın söndürme tüpü bulundurulmalıdır.</a:t>
            </a:r>
          </a:p>
        </p:txBody>
      </p:sp>
      <p:sp>
        <p:nvSpPr>
          <p:cNvPr id="5" name="Başlık 4"/>
          <p:cNvSpPr>
            <a:spLocks noGrp="1"/>
          </p:cNvSpPr>
          <p:nvPr>
            <p:ph type="title"/>
          </p:nvPr>
        </p:nvSpPr>
        <p:spPr/>
        <p:txBody>
          <a:bodyPr>
            <a:noAutofit/>
          </a:bodyPr>
          <a:lstStyle/>
          <a:p>
            <a:pPr algn="ct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YANGIN TÜPLERİNİN TÜRÜ, </a:t>
            </a:r>
            <a:b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YERİ, SAYISI, BAKIMLARI</a:t>
            </a:r>
            <a:endParaRPr lang="tr-TR"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074" name="Picture 2" descr="yangın söndürm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559050"/>
            <a:ext cx="6766501" cy="4110310"/>
          </a:xfrm>
          <a:prstGeom prst="rect">
            <a:avLst/>
          </a:prstGeom>
          <a:noFill/>
          <a:extLst>
            <a:ext uri="{909E8E84-426E-40DD-AFC4-6F175D3DCCD1}">
              <a14:hiddenFill xmlns:a14="http://schemas.microsoft.com/office/drawing/2010/main">
                <a:solidFill>
                  <a:srgbClr val="FFFFFF"/>
                </a:solidFill>
              </a14:hiddenFill>
            </a:ext>
          </a:extLst>
        </p:spPr>
      </p:pic>
      <p:sp>
        <p:nvSpPr>
          <p:cNvPr id="2" name="Şeritli Sağ Ok 1"/>
          <p:cNvSpPr/>
          <p:nvPr/>
        </p:nvSpPr>
        <p:spPr>
          <a:xfrm rot="8430756">
            <a:off x="4675805" y="2598953"/>
            <a:ext cx="1297270" cy="792088"/>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0954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886</TotalTime>
  <Words>1700</Words>
  <Application>Microsoft Office PowerPoint</Application>
  <PresentationFormat>Ekran Gösterisi (4:3)</PresentationFormat>
  <Paragraphs>161</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Hasır</vt:lpstr>
      <vt:lpstr>BOLU  İL MİLLİ EĞİTİM MÜDÜRLÜĞÜ</vt:lpstr>
      <vt:lpstr>TEŞKİLAT ŞEMASI</vt:lpstr>
      <vt:lpstr>GERÇEKLEŞTİRİLEN FAALİYETLER</vt:lpstr>
      <vt:lpstr>GERÇEKLEŞTİRİLEN FAALİYETLER</vt:lpstr>
      <vt:lpstr>GERÇEKLEŞTİRİLEN FAALİYETLER</vt:lpstr>
      <vt:lpstr>GERÇEKLEŞTİRİLEN FAALİYETLER</vt:lpstr>
      <vt:lpstr>İŞ KAZALARI</vt:lpstr>
      <vt:lpstr>BİNALARIN YANGINA  HAZIRLANMASI</vt:lpstr>
      <vt:lpstr>YANGIN TÜPLERİNİN TÜRÜ,  YERİ, SAYISI, BAKIMLARI</vt:lpstr>
      <vt:lpstr>YANGIN TÜPLERİNİN TÜRÜ,  YERİ, SAYISI, BAKIMLARI</vt:lpstr>
      <vt:lpstr>YANGIN TÜPLERİNİN TÜRÜ,  YERİ, SAYISI, BAKIMLARI</vt:lpstr>
      <vt:lpstr>YANGIN TÜPLERİNİN TÜRÜ,  YERİ, SAYISI, BAKIMLARI</vt:lpstr>
      <vt:lpstr>YANGIN TÜPLERİNİN TÜRÜ,  YERİ, SAYISI, BAKIMLARI</vt:lpstr>
      <vt:lpstr>YANGIN TÜPLERİNİN TÜRÜ,  YERİ, SAYISI, BAKIMLARI</vt:lpstr>
      <vt:lpstr>KAÇIŞ YOLLARININ BELİRLENMESİ,  YETERLİ SAYIDA VE ÖZELLİKTE OLMASI</vt:lpstr>
      <vt:lpstr>KAÇIŞ YOLLARININ BELİRLENMESİ,  YETERLİ SAYIDA VE ÖZELLİKTE OLMASI</vt:lpstr>
      <vt:lpstr>KAÇIŞ YOLLARININ BELİRLENMESİ,  YETERLİ SAYIDA VE ÖZELLİKTE OLMASI</vt:lpstr>
      <vt:lpstr>KAÇIŞ YOLLARININ BELİRLENMESİ,  YETERLİ SAYIDA VE ÖZELLİKTE OLMASI</vt:lpstr>
      <vt:lpstr>KAÇIŞ YOLLARININ BELİRLENMESİ,  YETERLİ SAYIDA VE ÖZELLİKTE OLMASI</vt:lpstr>
      <vt:lpstr>KAÇIŞ YOLLARININ BELİRLENMESİ,  YETERLİ SAYIDA VE ÖZELLİKTE OLMASI</vt:lpstr>
      <vt:lpstr>KAÇIŞ YOLLARININ BELİRLENMESİ,  YETERLİ SAYIDA VE ÖZELLİKTE OLMASI</vt:lpstr>
      <vt:lpstr>KAÇIŞ YOLLARININ BELİRLENMESİ,  YETERLİ SAYIDA VE ÖZELLİKTE OLMASI</vt:lpstr>
      <vt:lpstr>ACİL DURUM AYDINLATMALARI</vt:lpstr>
      <vt:lpstr>ACİL DURUM AYDINLATMALARI</vt:lpstr>
      <vt:lpstr>YANGIN DOLAPLARININ YERİ, SAYISI, BAKIMLARI</vt:lpstr>
      <vt:lpstr>YANGIN DOLAPLARININ YERİ, SAYISI, BAKIMLARI</vt:lpstr>
      <vt:lpstr>YANGIN DOLAPLARININ YERİ, SAYISI, BAKIMLARI</vt:lpstr>
      <vt:lpstr>ERKEN UYARI VE ALARM SİSTEMLERİNİN ÇALIŞIR DURUMDA OLMASI</vt:lpstr>
      <vt:lpstr>ERKEN UYARI VE ALARM SİSTEMLERİNİN ÇALIŞIR DURUMDA OLMASI</vt:lpstr>
      <vt:lpstr>ERKEN UYARI VE ALARM SİSTEMLERİNİN ÇALIŞIR DURUMDA OLMASI</vt:lpstr>
      <vt:lpstr>YANGIN EKİPLERİNİN GÜNCEL TUTULMASI VE EĞİTİMİ</vt:lpstr>
      <vt:lpstr>YANGIN EKİPLERİNİN GÜNCEL TUTULMASI VE EĞİTİMİ</vt:lpstr>
      <vt:lpstr>TOPLU YAŞAM ALANLARININ KAPILARININ DIŞA AÇILMASI</vt:lpstr>
      <vt:lpstr>TATBİKATLARIN GERÇEKLEŞTİRİLMESİ</vt:lpstr>
      <vt:lpstr>ELEKTRİK TESİSATLARININ GÖZDEN GEÇİRİLMESİ</vt:lpstr>
      <vt:lpstr>ELEKTRİK TESİSATLARININ GÖZDEN GEÇİRİLMESİ</vt:lpstr>
      <vt:lpstr>ELEKTRİK TESİSATLARININ GÖZDEN GEÇİRİLMESİ</vt:lpstr>
      <vt:lpstr>BU SUNUMDA BELİRTİLEN GEREKLER GENEL KONULAR OLUP, BİNA ÖZELLİKLERİNE GÖRE DEĞİŞİKLİK GÖSTEREBİLMEKTEDİR. DETAYLI BİLGİ İÇİN BİNALARIN YANGINDAN KORUNMASI HAKKINDA YÖNETMELİK, ELEKTRİK İÇ TESİSLERİ YÖNETMELİĞİ VE İŞYERLERİNDE ACİL DURUMLAR HAKKINDA YÖNETMELİK İNCELENMELİDİR.</vt:lpstr>
      <vt:lpstr>DİNLEDİĞİNİZ İÇİN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Yener YÜZÜAK</dc:creator>
  <cp:lastModifiedBy>Yener YÜZÜAK</cp:lastModifiedBy>
  <cp:revision>47</cp:revision>
  <dcterms:created xsi:type="dcterms:W3CDTF">2016-12-07T10:15:00Z</dcterms:created>
  <dcterms:modified xsi:type="dcterms:W3CDTF">2016-12-14T21:39:02Z</dcterms:modified>
</cp:coreProperties>
</file>